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74" r:id="rId7"/>
    <p:sldId id="273" r:id="rId8"/>
    <p:sldId id="261" r:id="rId9"/>
    <p:sldId id="262" r:id="rId10"/>
    <p:sldId id="263" r:id="rId11"/>
    <p:sldId id="275" r:id="rId12"/>
    <p:sldId id="269" r:id="rId13"/>
    <p:sldId id="265" r:id="rId14"/>
    <p:sldId id="267" r:id="rId15"/>
    <p:sldId id="268" r:id="rId16"/>
    <p:sldId id="270" r:id="rId17"/>
    <p:sldId id="271" r:id="rId18"/>
    <p:sldId id="266" r:id="rId19"/>
    <p:sldId id="272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8207F2-A52D-4DA1-A217-A35B21290A0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9512694-A413-4092-A316-54A3B46BBF72}">
      <dgm:prSet/>
      <dgm:spPr/>
      <dgm:t>
        <a:bodyPr/>
        <a:lstStyle/>
        <a:p>
          <a:r>
            <a:rPr lang="en-GB" dirty="0"/>
            <a:t>Ezz-Eldin Ali Hanafy (21088600)</a:t>
          </a:r>
          <a:endParaRPr lang="en-US" dirty="0"/>
        </a:p>
      </dgm:t>
    </dgm:pt>
    <dgm:pt modelId="{3FEDBCF8-7A3D-423D-B90D-5D67249C3A10}" type="parTrans" cxnId="{72C52368-8E79-4B9E-B899-64138EE2D66C}">
      <dgm:prSet/>
      <dgm:spPr/>
      <dgm:t>
        <a:bodyPr/>
        <a:lstStyle/>
        <a:p>
          <a:endParaRPr lang="en-US"/>
        </a:p>
      </dgm:t>
    </dgm:pt>
    <dgm:pt modelId="{45E1A51E-75CE-44D4-B39C-22A54DA6D9EA}" type="sibTrans" cxnId="{72C52368-8E79-4B9E-B899-64138EE2D66C}">
      <dgm:prSet/>
      <dgm:spPr/>
      <dgm:t>
        <a:bodyPr/>
        <a:lstStyle/>
        <a:p>
          <a:endParaRPr lang="en-US"/>
        </a:p>
      </dgm:t>
    </dgm:pt>
    <dgm:pt modelId="{7ADBBEDD-9116-4484-94E5-B1B844C2E2F8}">
      <dgm:prSet/>
      <dgm:spPr/>
      <dgm:t>
        <a:bodyPr/>
        <a:lstStyle/>
        <a:p>
          <a:r>
            <a:rPr lang="en-GB"/>
            <a:t>Mohammed Alaa Hamada (21073442)</a:t>
          </a:r>
          <a:endParaRPr lang="en-US"/>
        </a:p>
      </dgm:t>
    </dgm:pt>
    <dgm:pt modelId="{5706F48A-0990-4B2F-956C-B1968513653E}" type="parTrans" cxnId="{FDFC7EF1-4C40-444F-9C3D-8385FAAE9EB8}">
      <dgm:prSet/>
      <dgm:spPr/>
      <dgm:t>
        <a:bodyPr/>
        <a:lstStyle/>
        <a:p>
          <a:endParaRPr lang="en-US"/>
        </a:p>
      </dgm:t>
    </dgm:pt>
    <dgm:pt modelId="{64D0BE5F-0AC0-4143-8416-84DB24A98001}" type="sibTrans" cxnId="{FDFC7EF1-4C40-444F-9C3D-8385FAAE9EB8}">
      <dgm:prSet/>
      <dgm:spPr/>
      <dgm:t>
        <a:bodyPr/>
        <a:lstStyle/>
        <a:p>
          <a:endParaRPr lang="en-US"/>
        </a:p>
      </dgm:t>
    </dgm:pt>
    <dgm:pt modelId="{70719AB6-E31A-46DD-B131-9D06D6BEAAE7}">
      <dgm:prSet/>
      <dgm:spPr/>
      <dgm:t>
        <a:bodyPr/>
        <a:lstStyle/>
        <a:p>
          <a:r>
            <a:rPr lang="en-GB"/>
            <a:t>Mohammed Ibrahim Gomaa (21092169)</a:t>
          </a:r>
          <a:endParaRPr lang="en-US"/>
        </a:p>
      </dgm:t>
    </dgm:pt>
    <dgm:pt modelId="{64E6BE11-40DA-438A-826C-05BD1BDEB1EF}" type="parTrans" cxnId="{8799F3EC-4EB2-4A7B-97A7-CDFFD252A0FD}">
      <dgm:prSet/>
      <dgm:spPr/>
      <dgm:t>
        <a:bodyPr/>
        <a:lstStyle/>
        <a:p>
          <a:endParaRPr lang="en-US"/>
        </a:p>
      </dgm:t>
    </dgm:pt>
    <dgm:pt modelId="{C9F64C7B-1E76-4A8F-A314-4278965B8C28}" type="sibTrans" cxnId="{8799F3EC-4EB2-4A7B-97A7-CDFFD252A0FD}">
      <dgm:prSet/>
      <dgm:spPr/>
      <dgm:t>
        <a:bodyPr/>
        <a:lstStyle/>
        <a:p>
          <a:endParaRPr lang="en-US"/>
        </a:p>
      </dgm:t>
    </dgm:pt>
    <dgm:pt modelId="{204C432C-E792-4F05-8357-520F4981DEE5}">
      <dgm:prSet/>
      <dgm:spPr/>
      <dgm:t>
        <a:bodyPr/>
        <a:lstStyle/>
        <a:p>
          <a:r>
            <a:rPr lang="en-GB"/>
            <a:t>Ahmed Mohammed Ali (21091026)</a:t>
          </a:r>
          <a:endParaRPr lang="en-US"/>
        </a:p>
      </dgm:t>
    </dgm:pt>
    <dgm:pt modelId="{84614307-8BD5-43F0-A5AB-6990656BE0D6}" type="parTrans" cxnId="{579C7767-629C-4C73-99D3-00D281C3511E}">
      <dgm:prSet/>
      <dgm:spPr/>
      <dgm:t>
        <a:bodyPr/>
        <a:lstStyle/>
        <a:p>
          <a:endParaRPr lang="en-US"/>
        </a:p>
      </dgm:t>
    </dgm:pt>
    <dgm:pt modelId="{8D5BCE9B-3726-4CB4-8A7E-A77EB69C2FD6}" type="sibTrans" cxnId="{579C7767-629C-4C73-99D3-00D281C3511E}">
      <dgm:prSet/>
      <dgm:spPr/>
      <dgm:t>
        <a:bodyPr/>
        <a:lstStyle/>
        <a:p>
          <a:endParaRPr lang="en-US"/>
        </a:p>
      </dgm:t>
    </dgm:pt>
    <dgm:pt modelId="{1F0494E8-A52F-4D0B-B10D-E41394FEEA6D}">
      <dgm:prSet/>
      <dgm:spPr/>
      <dgm:t>
        <a:bodyPr/>
        <a:lstStyle/>
        <a:p>
          <a:r>
            <a:rPr lang="en-GB"/>
            <a:t>Mohammed Khaled Abdalla (21072330)</a:t>
          </a:r>
          <a:endParaRPr lang="en-US"/>
        </a:p>
      </dgm:t>
    </dgm:pt>
    <dgm:pt modelId="{CC17F3CE-33C7-4FFE-8B86-F0B43485C940}" type="parTrans" cxnId="{E70177CB-6383-4208-B99F-7C6E121FB4C1}">
      <dgm:prSet/>
      <dgm:spPr/>
      <dgm:t>
        <a:bodyPr/>
        <a:lstStyle/>
        <a:p>
          <a:endParaRPr lang="en-US"/>
        </a:p>
      </dgm:t>
    </dgm:pt>
    <dgm:pt modelId="{D6FDFABB-A9DD-4B3C-AC34-201F0029C4E4}" type="sibTrans" cxnId="{E70177CB-6383-4208-B99F-7C6E121FB4C1}">
      <dgm:prSet/>
      <dgm:spPr/>
      <dgm:t>
        <a:bodyPr/>
        <a:lstStyle/>
        <a:p>
          <a:endParaRPr lang="en-US"/>
        </a:p>
      </dgm:t>
    </dgm:pt>
    <dgm:pt modelId="{0003A0A1-8679-4C06-8883-BA081883A018}" type="pres">
      <dgm:prSet presAssocID="{A18207F2-A52D-4DA1-A217-A35B21290A04}" presName="linear" presStyleCnt="0">
        <dgm:presLayoutVars>
          <dgm:animLvl val="lvl"/>
          <dgm:resizeHandles val="exact"/>
        </dgm:presLayoutVars>
      </dgm:prSet>
      <dgm:spPr/>
    </dgm:pt>
    <dgm:pt modelId="{C21512EB-3FF1-4CE2-A86E-7AA79E465E5E}" type="pres">
      <dgm:prSet presAssocID="{29512694-A413-4092-A316-54A3B46BBF72}" presName="parentText" presStyleLbl="node1" presStyleIdx="0" presStyleCnt="5" custLinFactNeighborX="151">
        <dgm:presLayoutVars>
          <dgm:chMax val="0"/>
          <dgm:bulletEnabled val="1"/>
        </dgm:presLayoutVars>
      </dgm:prSet>
      <dgm:spPr/>
    </dgm:pt>
    <dgm:pt modelId="{0B5DA243-A5EB-4AE5-9856-CAFF3F128AFB}" type="pres">
      <dgm:prSet presAssocID="{45E1A51E-75CE-44D4-B39C-22A54DA6D9EA}" presName="spacer" presStyleCnt="0"/>
      <dgm:spPr/>
    </dgm:pt>
    <dgm:pt modelId="{8644BD91-45DC-42EB-94F1-16901C108F75}" type="pres">
      <dgm:prSet presAssocID="{7ADBBEDD-9116-4484-94E5-B1B844C2E2F8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039E621-6BD7-4A7E-BD56-9F831FA7FA95}" type="pres">
      <dgm:prSet presAssocID="{64D0BE5F-0AC0-4143-8416-84DB24A98001}" presName="spacer" presStyleCnt="0"/>
      <dgm:spPr/>
    </dgm:pt>
    <dgm:pt modelId="{E30726EF-37CB-42D5-8C5B-846980F0A895}" type="pres">
      <dgm:prSet presAssocID="{70719AB6-E31A-46DD-B131-9D06D6BEAAE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5DE14E8-9F8D-405E-9BA3-3E78B31E038A}" type="pres">
      <dgm:prSet presAssocID="{C9F64C7B-1E76-4A8F-A314-4278965B8C28}" presName="spacer" presStyleCnt="0"/>
      <dgm:spPr/>
    </dgm:pt>
    <dgm:pt modelId="{AE2D28A9-6C98-4486-994E-EA93A3BE77C9}" type="pres">
      <dgm:prSet presAssocID="{204C432C-E792-4F05-8357-520F4981DEE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C066A6FC-64B9-4999-9804-8076557D5539}" type="pres">
      <dgm:prSet presAssocID="{8D5BCE9B-3726-4CB4-8A7E-A77EB69C2FD6}" presName="spacer" presStyleCnt="0"/>
      <dgm:spPr/>
    </dgm:pt>
    <dgm:pt modelId="{1AC89C84-C776-4E08-838C-2E696A4B7BCD}" type="pres">
      <dgm:prSet presAssocID="{1F0494E8-A52F-4D0B-B10D-E41394FEEA6D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79C7767-629C-4C73-99D3-00D281C3511E}" srcId="{A18207F2-A52D-4DA1-A217-A35B21290A04}" destId="{204C432C-E792-4F05-8357-520F4981DEE5}" srcOrd="3" destOrd="0" parTransId="{84614307-8BD5-43F0-A5AB-6990656BE0D6}" sibTransId="{8D5BCE9B-3726-4CB4-8A7E-A77EB69C2FD6}"/>
    <dgm:cxn modelId="{72C52368-8E79-4B9E-B899-64138EE2D66C}" srcId="{A18207F2-A52D-4DA1-A217-A35B21290A04}" destId="{29512694-A413-4092-A316-54A3B46BBF72}" srcOrd="0" destOrd="0" parTransId="{3FEDBCF8-7A3D-423D-B90D-5D67249C3A10}" sibTransId="{45E1A51E-75CE-44D4-B39C-22A54DA6D9EA}"/>
    <dgm:cxn modelId="{CF74DD6A-B8EB-48D7-ABBD-B89C496450CB}" type="presOf" srcId="{A18207F2-A52D-4DA1-A217-A35B21290A04}" destId="{0003A0A1-8679-4C06-8883-BA081883A018}" srcOrd="0" destOrd="0" presId="urn:microsoft.com/office/officeart/2005/8/layout/vList2"/>
    <dgm:cxn modelId="{A8597F9E-0E4F-47D9-A85C-D687B113D57B}" type="presOf" srcId="{204C432C-E792-4F05-8357-520F4981DEE5}" destId="{AE2D28A9-6C98-4486-994E-EA93A3BE77C9}" srcOrd="0" destOrd="0" presId="urn:microsoft.com/office/officeart/2005/8/layout/vList2"/>
    <dgm:cxn modelId="{41813AB7-AA7E-44E9-B853-85AAD88F3472}" type="presOf" srcId="{29512694-A413-4092-A316-54A3B46BBF72}" destId="{C21512EB-3FF1-4CE2-A86E-7AA79E465E5E}" srcOrd="0" destOrd="0" presId="urn:microsoft.com/office/officeart/2005/8/layout/vList2"/>
    <dgm:cxn modelId="{F92C84B7-E766-4D32-B799-182FF57E2E30}" type="presOf" srcId="{1F0494E8-A52F-4D0B-B10D-E41394FEEA6D}" destId="{1AC89C84-C776-4E08-838C-2E696A4B7BCD}" srcOrd="0" destOrd="0" presId="urn:microsoft.com/office/officeart/2005/8/layout/vList2"/>
    <dgm:cxn modelId="{E70177CB-6383-4208-B99F-7C6E121FB4C1}" srcId="{A18207F2-A52D-4DA1-A217-A35B21290A04}" destId="{1F0494E8-A52F-4D0B-B10D-E41394FEEA6D}" srcOrd="4" destOrd="0" parTransId="{CC17F3CE-33C7-4FFE-8B86-F0B43485C940}" sibTransId="{D6FDFABB-A9DD-4B3C-AC34-201F0029C4E4}"/>
    <dgm:cxn modelId="{177DBAD3-52E4-4F16-BA8B-671FA122A399}" type="presOf" srcId="{7ADBBEDD-9116-4484-94E5-B1B844C2E2F8}" destId="{8644BD91-45DC-42EB-94F1-16901C108F75}" srcOrd="0" destOrd="0" presId="urn:microsoft.com/office/officeart/2005/8/layout/vList2"/>
    <dgm:cxn modelId="{CFA8F9E7-D8DD-4707-8143-FF6787FFED1C}" type="presOf" srcId="{70719AB6-E31A-46DD-B131-9D06D6BEAAE7}" destId="{E30726EF-37CB-42D5-8C5B-846980F0A895}" srcOrd="0" destOrd="0" presId="urn:microsoft.com/office/officeart/2005/8/layout/vList2"/>
    <dgm:cxn modelId="{8799F3EC-4EB2-4A7B-97A7-CDFFD252A0FD}" srcId="{A18207F2-A52D-4DA1-A217-A35B21290A04}" destId="{70719AB6-E31A-46DD-B131-9D06D6BEAAE7}" srcOrd="2" destOrd="0" parTransId="{64E6BE11-40DA-438A-826C-05BD1BDEB1EF}" sibTransId="{C9F64C7B-1E76-4A8F-A314-4278965B8C28}"/>
    <dgm:cxn modelId="{FDFC7EF1-4C40-444F-9C3D-8385FAAE9EB8}" srcId="{A18207F2-A52D-4DA1-A217-A35B21290A04}" destId="{7ADBBEDD-9116-4484-94E5-B1B844C2E2F8}" srcOrd="1" destOrd="0" parTransId="{5706F48A-0990-4B2F-956C-B1968513653E}" sibTransId="{64D0BE5F-0AC0-4143-8416-84DB24A98001}"/>
    <dgm:cxn modelId="{AF41E440-E8B5-43FF-BFB1-56751A2FAD85}" type="presParOf" srcId="{0003A0A1-8679-4C06-8883-BA081883A018}" destId="{C21512EB-3FF1-4CE2-A86E-7AA79E465E5E}" srcOrd="0" destOrd="0" presId="urn:microsoft.com/office/officeart/2005/8/layout/vList2"/>
    <dgm:cxn modelId="{5739D594-7787-4460-8454-EABE6504768F}" type="presParOf" srcId="{0003A0A1-8679-4C06-8883-BA081883A018}" destId="{0B5DA243-A5EB-4AE5-9856-CAFF3F128AFB}" srcOrd="1" destOrd="0" presId="urn:microsoft.com/office/officeart/2005/8/layout/vList2"/>
    <dgm:cxn modelId="{7A03790F-95A0-4299-ADD8-17FBF62C5A34}" type="presParOf" srcId="{0003A0A1-8679-4C06-8883-BA081883A018}" destId="{8644BD91-45DC-42EB-94F1-16901C108F75}" srcOrd="2" destOrd="0" presId="urn:microsoft.com/office/officeart/2005/8/layout/vList2"/>
    <dgm:cxn modelId="{F14F4306-A30E-4B1D-9A85-4F9FD85D213D}" type="presParOf" srcId="{0003A0A1-8679-4C06-8883-BA081883A018}" destId="{6039E621-6BD7-4A7E-BD56-9F831FA7FA95}" srcOrd="3" destOrd="0" presId="urn:microsoft.com/office/officeart/2005/8/layout/vList2"/>
    <dgm:cxn modelId="{816B5933-9153-4967-853D-97CD989F4A2D}" type="presParOf" srcId="{0003A0A1-8679-4C06-8883-BA081883A018}" destId="{E30726EF-37CB-42D5-8C5B-846980F0A895}" srcOrd="4" destOrd="0" presId="urn:microsoft.com/office/officeart/2005/8/layout/vList2"/>
    <dgm:cxn modelId="{F09CF60A-B581-4462-9DE0-9A54A3736B9A}" type="presParOf" srcId="{0003A0A1-8679-4C06-8883-BA081883A018}" destId="{95DE14E8-9F8D-405E-9BA3-3E78B31E038A}" srcOrd="5" destOrd="0" presId="urn:microsoft.com/office/officeart/2005/8/layout/vList2"/>
    <dgm:cxn modelId="{93C28EEE-8170-4D50-ADB5-C62133265650}" type="presParOf" srcId="{0003A0A1-8679-4C06-8883-BA081883A018}" destId="{AE2D28A9-6C98-4486-994E-EA93A3BE77C9}" srcOrd="6" destOrd="0" presId="urn:microsoft.com/office/officeart/2005/8/layout/vList2"/>
    <dgm:cxn modelId="{7CF0FE3B-8397-4E56-82AE-844828C7E02E}" type="presParOf" srcId="{0003A0A1-8679-4C06-8883-BA081883A018}" destId="{C066A6FC-64B9-4999-9804-8076557D5539}" srcOrd="7" destOrd="0" presId="urn:microsoft.com/office/officeart/2005/8/layout/vList2"/>
    <dgm:cxn modelId="{F81D4C3D-4720-4C84-B405-434E49BB8E97}" type="presParOf" srcId="{0003A0A1-8679-4C06-8883-BA081883A018}" destId="{1AC89C84-C776-4E08-838C-2E696A4B7BC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F0F7968-6197-4285-AFE6-1DB86E1BF07A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FEDA449-818C-4CFE-8047-0F08D7B17705}">
      <dgm:prSet custT="1"/>
      <dgm:spPr/>
      <dgm:t>
        <a:bodyPr/>
        <a:lstStyle/>
        <a:p>
          <a:r>
            <a:rPr lang="en-GB" sz="1800"/>
            <a:t>Introduction</a:t>
          </a:r>
          <a:endParaRPr lang="en-US" sz="1800"/>
        </a:p>
      </dgm:t>
    </dgm:pt>
    <dgm:pt modelId="{685E613A-07A1-4AAD-9D31-A824E1C74CB4}" type="parTrans" cxnId="{C5C417AF-FDF7-4F72-80B1-3F9217373466}">
      <dgm:prSet/>
      <dgm:spPr/>
      <dgm:t>
        <a:bodyPr/>
        <a:lstStyle/>
        <a:p>
          <a:endParaRPr lang="en-US"/>
        </a:p>
      </dgm:t>
    </dgm:pt>
    <dgm:pt modelId="{F23A75D6-8A91-4E77-8F18-C48E90C92476}" type="sibTrans" cxnId="{C5C417AF-FDF7-4F72-80B1-3F9217373466}">
      <dgm:prSet/>
      <dgm:spPr/>
      <dgm:t>
        <a:bodyPr/>
        <a:lstStyle/>
        <a:p>
          <a:endParaRPr lang="en-US"/>
        </a:p>
      </dgm:t>
    </dgm:pt>
    <dgm:pt modelId="{160E7E53-B4D1-4E55-BA85-F106F4CF7099}">
      <dgm:prSet custT="1"/>
      <dgm:spPr/>
      <dgm:t>
        <a:bodyPr/>
        <a:lstStyle/>
        <a:p>
          <a:r>
            <a:rPr lang="en-GB" sz="1800"/>
            <a:t>Network Design Overview</a:t>
          </a:r>
          <a:endParaRPr lang="en-US" sz="1800"/>
        </a:p>
      </dgm:t>
    </dgm:pt>
    <dgm:pt modelId="{E63E9059-3497-4AC0-8C4C-C3348EECA510}" type="parTrans" cxnId="{4CD69F87-A554-43E8-A255-49FCFAA50119}">
      <dgm:prSet/>
      <dgm:spPr/>
      <dgm:t>
        <a:bodyPr/>
        <a:lstStyle/>
        <a:p>
          <a:endParaRPr lang="en-US"/>
        </a:p>
      </dgm:t>
    </dgm:pt>
    <dgm:pt modelId="{4B7DA40D-9DC7-4A34-A5CC-058BA17678DE}" type="sibTrans" cxnId="{4CD69F87-A554-43E8-A255-49FCFAA50119}">
      <dgm:prSet/>
      <dgm:spPr/>
      <dgm:t>
        <a:bodyPr/>
        <a:lstStyle/>
        <a:p>
          <a:endParaRPr lang="en-US"/>
        </a:p>
      </dgm:t>
    </dgm:pt>
    <dgm:pt modelId="{7C05C48F-5E19-4B35-B5EA-5C16FED5DAE3}">
      <dgm:prSet custT="1"/>
      <dgm:spPr/>
      <dgm:t>
        <a:bodyPr/>
        <a:lstStyle/>
        <a:p>
          <a:r>
            <a:rPr lang="en-GB" sz="1800" dirty="0"/>
            <a:t>IP Addressing and VLSM</a:t>
          </a:r>
          <a:endParaRPr lang="en-US" sz="1800" dirty="0"/>
        </a:p>
      </dgm:t>
    </dgm:pt>
    <dgm:pt modelId="{797659EE-8AB2-49B4-81F8-D439230988DD}" type="parTrans" cxnId="{38BF42AA-6E4D-4683-BFF6-C6B5CF8B58DC}">
      <dgm:prSet/>
      <dgm:spPr/>
      <dgm:t>
        <a:bodyPr/>
        <a:lstStyle/>
        <a:p>
          <a:endParaRPr lang="en-US"/>
        </a:p>
      </dgm:t>
    </dgm:pt>
    <dgm:pt modelId="{255DE696-8861-43CA-BFF1-A743E109ACE8}" type="sibTrans" cxnId="{38BF42AA-6E4D-4683-BFF6-C6B5CF8B58DC}">
      <dgm:prSet/>
      <dgm:spPr/>
      <dgm:t>
        <a:bodyPr/>
        <a:lstStyle/>
        <a:p>
          <a:endParaRPr lang="en-US"/>
        </a:p>
      </dgm:t>
    </dgm:pt>
    <dgm:pt modelId="{D7C7E582-F840-4BD2-B0CA-BC92B39B155A}">
      <dgm:prSet custT="1"/>
      <dgm:spPr/>
      <dgm:t>
        <a:bodyPr/>
        <a:lstStyle/>
        <a:p>
          <a:r>
            <a:rPr lang="en-GB" sz="1800"/>
            <a:t>VLAN and VTP Configuration</a:t>
          </a:r>
          <a:endParaRPr lang="en-US" sz="1800"/>
        </a:p>
      </dgm:t>
    </dgm:pt>
    <dgm:pt modelId="{9E293CB0-A150-4D68-8A7C-D6CEEF3BA7F6}" type="parTrans" cxnId="{E9AAD8C4-69BB-4074-B9B6-5F6BE9014461}">
      <dgm:prSet/>
      <dgm:spPr/>
      <dgm:t>
        <a:bodyPr/>
        <a:lstStyle/>
        <a:p>
          <a:endParaRPr lang="en-US"/>
        </a:p>
      </dgm:t>
    </dgm:pt>
    <dgm:pt modelId="{BF84E028-0F5E-4B75-AF57-2021E4ED2857}" type="sibTrans" cxnId="{E9AAD8C4-69BB-4074-B9B6-5F6BE9014461}">
      <dgm:prSet/>
      <dgm:spPr/>
      <dgm:t>
        <a:bodyPr/>
        <a:lstStyle/>
        <a:p>
          <a:endParaRPr lang="en-US"/>
        </a:p>
      </dgm:t>
    </dgm:pt>
    <dgm:pt modelId="{17BE8C0B-09E1-482B-9C1D-9AA050EBD19B}">
      <dgm:prSet custT="1"/>
      <dgm:spPr/>
      <dgm:t>
        <a:bodyPr/>
        <a:lstStyle/>
        <a:p>
          <a:r>
            <a:rPr lang="en-US" sz="1800"/>
            <a:t>Network Devices and IP Assignment</a:t>
          </a:r>
        </a:p>
      </dgm:t>
    </dgm:pt>
    <dgm:pt modelId="{CD81A6C2-787B-4A72-AB17-3856841A0BC2}" type="parTrans" cxnId="{F922E855-05E2-494A-860E-3ED96C6F950A}">
      <dgm:prSet/>
      <dgm:spPr/>
      <dgm:t>
        <a:bodyPr/>
        <a:lstStyle/>
        <a:p>
          <a:endParaRPr lang="en-US"/>
        </a:p>
      </dgm:t>
    </dgm:pt>
    <dgm:pt modelId="{CE842DE9-DA3C-4415-B15A-1341EA7E396F}" type="sibTrans" cxnId="{F922E855-05E2-494A-860E-3ED96C6F950A}">
      <dgm:prSet/>
      <dgm:spPr/>
      <dgm:t>
        <a:bodyPr/>
        <a:lstStyle/>
        <a:p>
          <a:endParaRPr lang="en-US"/>
        </a:p>
      </dgm:t>
    </dgm:pt>
    <dgm:pt modelId="{0915F24A-4EC5-4589-A05D-679E3F143872}">
      <dgm:prSet custT="1"/>
      <dgm:spPr/>
      <dgm:t>
        <a:bodyPr/>
        <a:lstStyle/>
        <a:p>
          <a:r>
            <a:rPr lang="en-GB" sz="1800" dirty="0"/>
            <a:t>Port Channel Setup</a:t>
          </a:r>
          <a:endParaRPr lang="en-US" sz="1800" dirty="0"/>
        </a:p>
      </dgm:t>
    </dgm:pt>
    <dgm:pt modelId="{22221042-50D0-48E2-A3C1-A6EAF3342DE1}" type="parTrans" cxnId="{16DC2D45-640B-4681-B6D7-994C0B19DA6A}">
      <dgm:prSet/>
      <dgm:spPr/>
      <dgm:t>
        <a:bodyPr/>
        <a:lstStyle/>
        <a:p>
          <a:endParaRPr lang="en-US"/>
        </a:p>
      </dgm:t>
    </dgm:pt>
    <dgm:pt modelId="{273317D9-EFDC-489B-9E65-D05BB69B1AC9}" type="sibTrans" cxnId="{16DC2D45-640B-4681-B6D7-994C0B19DA6A}">
      <dgm:prSet/>
      <dgm:spPr/>
      <dgm:t>
        <a:bodyPr/>
        <a:lstStyle/>
        <a:p>
          <a:endParaRPr lang="en-US"/>
        </a:p>
      </dgm:t>
    </dgm:pt>
    <dgm:pt modelId="{8A3D9BC5-E4C9-4678-BD38-A084D81CBEED}">
      <dgm:prSet custT="1"/>
      <dgm:spPr/>
      <dgm:t>
        <a:bodyPr/>
        <a:lstStyle/>
        <a:p>
          <a:r>
            <a:rPr lang="en-US" sz="1800"/>
            <a:t>IP Phone and Voice VLAN</a:t>
          </a:r>
        </a:p>
      </dgm:t>
    </dgm:pt>
    <dgm:pt modelId="{F1E24DF3-D498-4829-B871-B396EFCCB5F9}" type="parTrans" cxnId="{0E1C5D46-5FA4-4715-AE7F-F0BB8328A720}">
      <dgm:prSet/>
      <dgm:spPr/>
      <dgm:t>
        <a:bodyPr/>
        <a:lstStyle/>
        <a:p>
          <a:endParaRPr lang="en-US"/>
        </a:p>
      </dgm:t>
    </dgm:pt>
    <dgm:pt modelId="{D8EC5D08-3039-4D0B-9A4C-670E19D5C0CE}" type="sibTrans" cxnId="{0E1C5D46-5FA4-4715-AE7F-F0BB8328A720}">
      <dgm:prSet/>
      <dgm:spPr/>
      <dgm:t>
        <a:bodyPr/>
        <a:lstStyle/>
        <a:p>
          <a:endParaRPr lang="en-US"/>
        </a:p>
      </dgm:t>
    </dgm:pt>
    <dgm:pt modelId="{23B001AE-37A6-4ADE-AFED-80442FBA801E}">
      <dgm:prSet custT="1"/>
      <dgm:spPr/>
      <dgm:t>
        <a:bodyPr/>
        <a:lstStyle/>
        <a:p>
          <a:r>
            <a:rPr lang="en-GB" sz="1800"/>
            <a:t>Security Features</a:t>
          </a:r>
          <a:endParaRPr lang="en-US" sz="1800"/>
        </a:p>
      </dgm:t>
    </dgm:pt>
    <dgm:pt modelId="{918CA21B-CB92-437C-B8BE-9363EF2CA7E1}" type="parTrans" cxnId="{5A90F970-56F2-4911-B314-0C2B86D12697}">
      <dgm:prSet/>
      <dgm:spPr/>
      <dgm:t>
        <a:bodyPr/>
        <a:lstStyle/>
        <a:p>
          <a:endParaRPr lang="en-US"/>
        </a:p>
      </dgm:t>
    </dgm:pt>
    <dgm:pt modelId="{2D82EE76-545F-4B27-B582-3A82E87E5771}" type="sibTrans" cxnId="{5A90F970-56F2-4911-B314-0C2B86D12697}">
      <dgm:prSet/>
      <dgm:spPr/>
      <dgm:t>
        <a:bodyPr/>
        <a:lstStyle/>
        <a:p>
          <a:endParaRPr lang="en-US"/>
        </a:p>
      </dgm:t>
    </dgm:pt>
    <dgm:pt modelId="{AF9553F8-734F-4D8E-A5B7-2A36DFE5D96C}">
      <dgm:prSet custT="1"/>
      <dgm:spPr/>
      <dgm:t>
        <a:bodyPr/>
        <a:lstStyle/>
        <a:p>
          <a:r>
            <a:rPr lang="en-GB" sz="1800"/>
            <a:t>Network Optimization</a:t>
          </a:r>
          <a:endParaRPr lang="en-US" sz="1800"/>
        </a:p>
      </dgm:t>
    </dgm:pt>
    <dgm:pt modelId="{39C2EB51-A44D-4106-9C46-8EBBCE7B9FEC}" type="parTrans" cxnId="{C6DFD63A-750F-47B3-8A7F-5C248AA8C24D}">
      <dgm:prSet/>
      <dgm:spPr/>
      <dgm:t>
        <a:bodyPr/>
        <a:lstStyle/>
        <a:p>
          <a:endParaRPr lang="en-US"/>
        </a:p>
      </dgm:t>
    </dgm:pt>
    <dgm:pt modelId="{B5EC0038-7B7C-43A8-B4CD-B767A4BB5B98}" type="sibTrans" cxnId="{C6DFD63A-750F-47B3-8A7F-5C248AA8C24D}">
      <dgm:prSet/>
      <dgm:spPr/>
      <dgm:t>
        <a:bodyPr/>
        <a:lstStyle/>
        <a:p>
          <a:endParaRPr lang="en-US"/>
        </a:p>
      </dgm:t>
    </dgm:pt>
    <dgm:pt modelId="{07A7E658-5F50-462E-9BBF-8903A4A27762}">
      <dgm:prSet custT="1"/>
      <dgm:spPr/>
      <dgm:t>
        <a:bodyPr/>
        <a:lstStyle/>
        <a:p>
          <a:r>
            <a:rPr lang="en-GB" sz="1800"/>
            <a:t>Wireless and Guest Access</a:t>
          </a:r>
          <a:endParaRPr lang="en-US" sz="1800"/>
        </a:p>
      </dgm:t>
    </dgm:pt>
    <dgm:pt modelId="{40C61967-9DF9-4F59-8377-64DB525AFBA3}" type="parTrans" cxnId="{25BB5081-9CBB-4026-BE2E-9B2784C152F9}">
      <dgm:prSet/>
      <dgm:spPr/>
      <dgm:t>
        <a:bodyPr/>
        <a:lstStyle/>
        <a:p>
          <a:endParaRPr lang="en-US"/>
        </a:p>
      </dgm:t>
    </dgm:pt>
    <dgm:pt modelId="{D534E28E-C073-4EEB-9957-BC39F6CF1748}" type="sibTrans" cxnId="{25BB5081-9CBB-4026-BE2E-9B2784C152F9}">
      <dgm:prSet/>
      <dgm:spPr/>
      <dgm:t>
        <a:bodyPr/>
        <a:lstStyle/>
        <a:p>
          <a:endParaRPr lang="en-US"/>
        </a:p>
      </dgm:t>
    </dgm:pt>
    <dgm:pt modelId="{F696672A-1667-4D5B-B4C9-0D3E818C128D}">
      <dgm:prSet custT="1"/>
      <dgm:spPr/>
      <dgm:t>
        <a:bodyPr/>
        <a:lstStyle/>
        <a:p>
          <a:r>
            <a:rPr lang="en-GB" sz="1800"/>
            <a:t>Network Optimization</a:t>
          </a:r>
          <a:endParaRPr lang="en-US" sz="1800"/>
        </a:p>
      </dgm:t>
    </dgm:pt>
    <dgm:pt modelId="{5EE80190-6F0D-4634-8B7C-4E024C826F78}" type="parTrans" cxnId="{F5964BAE-8B23-46B5-B5C0-BED1AB7ADCCD}">
      <dgm:prSet/>
      <dgm:spPr/>
      <dgm:t>
        <a:bodyPr/>
        <a:lstStyle/>
        <a:p>
          <a:endParaRPr lang="en-US"/>
        </a:p>
      </dgm:t>
    </dgm:pt>
    <dgm:pt modelId="{EEE96163-2898-4182-8AA4-2F6DB770E0AF}" type="sibTrans" cxnId="{F5964BAE-8B23-46B5-B5C0-BED1AB7ADCCD}">
      <dgm:prSet/>
      <dgm:spPr/>
      <dgm:t>
        <a:bodyPr/>
        <a:lstStyle/>
        <a:p>
          <a:endParaRPr lang="en-US"/>
        </a:p>
      </dgm:t>
    </dgm:pt>
    <dgm:pt modelId="{0055E264-6EC8-464C-898A-5E65897DBDAA}">
      <dgm:prSet custT="1"/>
      <dgm:spPr/>
      <dgm:t>
        <a:bodyPr/>
        <a:lstStyle/>
        <a:p>
          <a:r>
            <a:rPr lang="en-GB" sz="1800"/>
            <a:t>Wireless and Guest Access</a:t>
          </a:r>
          <a:endParaRPr lang="en-US" sz="1800"/>
        </a:p>
      </dgm:t>
    </dgm:pt>
    <dgm:pt modelId="{4BD74042-9446-47E7-A94C-5A8EB6F34BDC}" type="parTrans" cxnId="{131E6E51-ED20-47BB-939B-FCD6E6954B58}">
      <dgm:prSet/>
      <dgm:spPr/>
      <dgm:t>
        <a:bodyPr/>
        <a:lstStyle/>
        <a:p>
          <a:endParaRPr lang="en-US"/>
        </a:p>
      </dgm:t>
    </dgm:pt>
    <dgm:pt modelId="{A0CFA7E8-0F49-47B0-AC0E-DC1DCCF6EDF7}" type="sibTrans" cxnId="{131E6E51-ED20-47BB-939B-FCD6E6954B58}">
      <dgm:prSet/>
      <dgm:spPr/>
      <dgm:t>
        <a:bodyPr/>
        <a:lstStyle/>
        <a:p>
          <a:endParaRPr lang="en-US"/>
        </a:p>
      </dgm:t>
    </dgm:pt>
    <dgm:pt modelId="{AA3DEABB-DE40-4A93-B3D5-74F7B3DE3623}">
      <dgm:prSet custT="1"/>
      <dgm:spPr/>
      <dgm:t>
        <a:bodyPr/>
        <a:lstStyle/>
        <a:p>
          <a:r>
            <a:rPr lang="en-GB" sz="1800"/>
            <a:t>Supporting Services</a:t>
          </a:r>
          <a:endParaRPr lang="en-US" sz="1800"/>
        </a:p>
      </dgm:t>
    </dgm:pt>
    <dgm:pt modelId="{5BF63FE4-1B7A-4E68-AE4E-BE59EFE554FD}" type="parTrans" cxnId="{D27116F4-BC77-49E1-A6AA-9DCB321DEDA8}">
      <dgm:prSet/>
      <dgm:spPr/>
      <dgm:t>
        <a:bodyPr/>
        <a:lstStyle/>
        <a:p>
          <a:endParaRPr lang="en-US"/>
        </a:p>
      </dgm:t>
    </dgm:pt>
    <dgm:pt modelId="{D9C38788-574C-4509-98EE-E42F058038E6}" type="sibTrans" cxnId="{D27116F4-BC77-49E1-A6AA-9DCB321DEDA8}">
      <dgm:prSet/>
      <dgm:spPr/>
      <dgm:t>
        <a:bodyPr/>
        <a:lstStyle/>
        <a:p>
          <a:endParaRPr lang="en-US"/>
        </a:p>
      </dgm:t>
    </dgm:pt>
    <dgm:pt modelId="{D499C9F7-2599-48A4-9551-527178B15960}">
      <dgm:prSet custT="1"/>
      <dgm:spPr/>
      <dgm:t>
        <a:bodyPr/>
        <a:lstStyle/>
        <a:p>
          <a:r>
            <a:rPr lang="en-GB" sz="1800"/>
            <a:t>Port and Device Hardening</a:t>
          </a:r>
          <a:endParaRPr lang="en-US" sz="1800"/>
        </a:p>
      </dgm:t>
    </dgm:pt>
    <dgm:pt modelId="{064A52AE-1446-4C18-B87A-E2FA145445E1}" type="parTrans" cxnId="{A9481B80-8F36-4CBC-816A-548ADFAB35B4}">
      <dgm:prSet/>
      <dgm:spPr/>
      <dgm:t>
        <a:bodyPr/>
        <a:lstStyle/>
        <a:p>
          <a:endParaRPr lang="en-US"/>
        </a:p>
      </dgm:t>
    </dgm:pt>
    <dgm:pt modelId="{7790961B-DA0E-4E34-863D-BA2701F7F9F5}" type="sibTrans" cxnId="{A9481B80-8F36-4CBC-816A-548ADFAB35B4}">
      <dgm:prSet/>
      <dgm:spPr/>
      <dgm:t>
        <a:bodyPr/>
        <a:lstStyle/>
        <a:p>
          <a:endParaRPr lang="en-US"/>
        </a:p>
      </dgm:t>
    </dgm:pt>
    <dgm:pt modelId="{FE0849D3-BACE-448E-96AB-5079BEE1B05E}">
      <dgm:prSet custT="1"/>
      <dgm:spPr/>
      <dgm:t>
        <a:bodyPr/>
        <a:lstStyle/>
        <a:p>
          <a:r>
            <a:rPr lang="en-GB" sz="1800"/>
            <a:t>Routing and Connectivity</a:t>
          </a:r>
          <a:endParaRPr lang="en-US" sz="1800"/>
        </a:p>
      </dgm:t>
    </dgm:pt>
    <dgm:pt modelId="{23E9B5DA-613A-41AA-BBD1-0CDC8C10C6FB}" type="parTrans" cxnId="{6377AF8A-B27D-4C45-8C5D-6533331D03AE}">
      <dgm:prSet/>
      <dgm:spPr/>
      <dgm:t>
        <a:bodyPr/>
        <a:lstStyle/>
        <a:p>
          <a:endParaRPr lang="en-US"/>
        </a:p>
      </dgm:t>
    </dgm:pt>
    <dgm:pt modelId="{764912B9-1A51-4F77-9D81-FA2C6C6C6B30}" type="sibTrans" cxnId="{6377AF8A-B27D-4C45-8C5D-6533331D03AE}">
      <dgm:prSet/>
      <dgm:spPr/>
      <dgm:t>
        <a:bodyPr/>
        <a:lstStyle/>
        <a:p>
          <a:endParaRPr lang="en-US"/>
        </a:p>
      </dgm:t>
    </dgm:pt>
    <dgm:pt modelId="{5D9FF388-1E96-45D0-9F4B-AA14851CDAF2}">
      <dgm:prSet custT="1"/>
      <dgm:spPr/>
      <dgm:t>
        <a:bodyPr/>
        <a:lstStyle/>
        <a:p>
          <a:r>
            <a:rPr lang="en-GB" sz="1800"/>
            <a:t>Conclusion</a:t>
          </a:r>
          <a:endParaRPr lang="en-US" sz="1800"/>
        </a:p>
      </dgm:t>
    </dgm:pt>
    <dgm:pt modelId="{B31E0781-C4F2-4800-B7AB-2D36012458A1}" type="parTrans" cxnId="{FE176242-515E-4BA5-AC1C-BDA6DB9D5EF4}">
      <dgm:prSet/>
      <dgm:spPr/>
      <dgm:t>
        <a:bodyPr/>
        <a:lstStyle/>
        <a:p>
          <a:endParaRPr lang="en-US"/>
        </a:p>
      </dgm:t>
    </dgm:pt>
    <dgm:pt modelId="{6686CDA2-0D11-4A0B-8080-F02F6C19BCFA}" type="sibTrans" cxnId="{FE176242-515E-4BA5-AC1C-BDA6DB9D5EF4}">
      <dgm:prSet/>
      <dgm:spPr/>
      <dgm:t>
        <a:bodyPr/>
        <a:lstStyle/>
        <a:p>
          <a:endParaRPr lang="en-US"/>
        </a:p>
      </dgm:t>
    </dgm:pt>
    <dgm:pt modelId="{0559A912-A374-4AE5-8E53-F76DC47EE336}" type="pres">
      <dgm:prSet presAssocID="{6F0F7968-6197-4285-AFE6-1DB86E1BF07A}" presName="vert0" presStyleCnt="0">
        <dgm:presLayoutVars>
          <dgm:dir/>
          <dgm:animOne val="branch"/>
          <dgm:animLvl val="lvl"/>
        </dgm:presLayoutVars>
      </dgm:prSet>
      <dgm:spPr/>
    </dgm:pt>
    <dgm:pt modelId="{FCE297F8-7935-4847-8E5D-9E20A7BBDEA6}" type="pres">
      <dgm:prSet presAssocID="{2FEDA449-818C-4CFE-8047-0F08D7B17705}" presName="thickLine" presStyleLbl="alignNode1" presStyleIdx="0" presStyleCnt="16"/>
      <dgm:spPr/>
    </dgm:pt>
    <dgm:pt modelId="{2AEF9BEA-BC05-4467-80F7-DCF50B9F4523}" type="pres">
      <dgm:prSet presAssocID="{2FEDA449-818C-4CFE-8047-0F08D7B17705}" presName="horz1" presStyleCnt="0"/>
      <dgm:spPr/>
    </dgm:pt>
    <dgm:pt modelId="{9961BDF0-75BC-4103-9CB9-15FCC17F4609}" type="pres">
      <dgm:prSet presAssocID="{2FEDA449-818C-4CFE-8047-0F08D7B17705}" presName="tx1" presStyleLbl="revTx" presStyleIdx="0" presStyleCnt="16"/>
      <dgm:spPr/>
    </dgm:pt>
    <dgm:pt modelId="{7C310F62-2B68-44A7-9FC5-FBC444D58EF4}" type="pres">
      <dgm:prSet presAssocID="{2FEDA449-818C-4CFE-8047-0F08D7B17705}" presName="vert1" presStyleCnt="0"/>
      <dgm:spPr/>
    </dgm:pt>
    <dgm:pt modelId="{3A447158-B1F7-4193-B745-AE099F37F669}" type="pres">
      <dgm:prSet presAssocID="{160E7E53-B4D1-4E55-BA85-F106F4CF7099}" presName="thickLine" presStyleLbl="alignNode1" presStyleIdx="1" presStyleCnt="16"/>
      <dgm:spPr/>
    </dgm:pt>
    <dgm:pt modelId="{3AE24A52-DAF6-4C84-9A4D-E87B2C9E542F}" type="pres">
      <dgm:prSet presAssocID="{160E7E53-B4D1-4E55-BA85-F106F4CF7099}" presName="horz1" presStyleCnt="0"/>
      <dgm:spPr/>
    </dgm:pt>
    <dgm:pt modelId="{A85FF49A-3CF9-46AC-9EF6-0FAA3525A455}" type="pres">
      <dgm:prSet presAssocID="{160E7E53-B4D1-4E55-BA85-F106F4CF7099}" presName="tx1" presStyleLbl="revTx" presStyleIdx="1" presStyleCnt="16"/>
      <dgm:spPr/>
    </dgm:pt>
    <dgm:pt modelId="{BAAEBBC1-4BFE-44ED-AEF4-7B392A6561A7}" type="pres">
      <dgm:prSet presAssocID="{160E7E53-B4D1-4E55-BA85-F106F4CF7099}" presName="vert1" presStyleCnt="0"/>
      <dgm:spPr/>
    </dgm:pt>
    <dgm:pt modelId="{ECF2EDEF-3155-44F5-9C37-AAA125BA7366}" type="pres">
      <dgm:prSet presAssocID="{7C05C48F-5E19-4B35-B5EA-5C16FED5DAE3}" presName="thickLine" presStyleLbl="alignNode1" presStyleIdx="2" presStyleCnt="16"/>
      <dgm:spPr/>
    </dgm:pt>
    <dgm:pt modelId="{14BD3873-D9E9-4034-8E2E-276A0206FB29}" type="pres">
      <dgm:prSet presAssocID="{7C05C48F-5E19-4B35-B5EA-5C16FED5DAE3}" presName="horz1" presStyleCnt="0"/>
      <dgm:spPr/>
    </dgm:pt>
    <dgm:pt modelId="{77DFC05D-3FE5-4088-9B11-EB912C79285E}" type="pres">
      <dgm:prSet presAssocID="{7C05C48F-5E19-4B35-B5EA-5C16FED5DAE3}" presName="tx1" presStyleLbl="revTx" presStyleIdx="2" presStyleCnt="16"/>
      <dgm:spPr/>
    </dgm:pt>
    <dgm:pt modelId="{D71D5C96-4136-4458-B9EA-F31B24C36F5F}" type="pres">
      <dgm:prSet presAssocID="{7C05C48F-5E19-4B35-B5EA-5C16FED5DAE3}" presName="vert1" presStyleCnt="0"/>
      <dgm:spPr/>
    </dgm:pt>
    <dgm:pt modelId="{F88F9D19-77DA-4B4A-931A-A995D4D6B362}" type="pres">
      <dgm:prSet presAssocID="{D7C7E582-F840-4BD2-B0CA-BC92B39B155A}" presName="thickLine" presStyleLbl="alignNode1" presStyleIdx="3" presStyleCnt="16"/>
      <dgm:spPr/>
    </dgm:pt>
    <dgm:pt modelId="{10D71568-68AF-4E58-B295-705B628092BB}" type="pres">
      <dgm:prSet presAssocID="{D7C7E582-F840-4BD2-B0CA-BC92B39B155A}" presName="horz1" presStyleCnt="0"/>
      <dgm:spPr/>
    </dgm:pt>
    <dgm:pt modelId="{A87C226B-8D7A-423C-A972-2C772C844E16}" type="pres">
      <dgm:prSet presAssocID="{D7C7E582-F840-4BD2-B0CA-BC92B39B155A}" presName="tx1" presStyleLbl="revTx" presStyleIdx="3" presStyleCnt="16"/>
      <dgm:spPr/>
    </dgm:pt>
    <dgm:pt modelId="{A8CDAA7D-A339-405A-8E29-F31514E91E41}" type="pres">
      <dgm:prSet presAssocID="{D7C7E582-F840-4BD2-B0CA-BC92B39B155A}" presName="vert1" presStyleCnt="0"/>
      <dgm:spPr/>
    </dgm:pt>
    <dgm:pt modelId="{E74C375C-0D69-494C-AF5B-1062CF53A914}" type="pres">
      <dgm:prSet presAssocID="{17BE8C0B-09E1-482B-9C1D-9AA050EBD19B}" presName="thickLine" presStyleLbl="alignNode1" presStyleIdx="4" presStyleCnt="16"/>
      <dgm:spPr/>
    </dgm:pt>
    <dgm:pt modelId="{D34E8215-C234-4EA8-89EA-471D6FBB94D7}" type="pres">
      <dgm:prSet presAssocID="{17BE8C0B-09E1-482B-9C1D-9AA050EBD19B}" presName="horz1" presStyleCnt="0"/>
      <dgm:spPr/>
    </dgm:pt>
    <dgm:pt modelId="{EF618A95-DA63-41D1-836A-A15C807F7784}" type="pres">
      <dgm:prSet presAssocID="{17BE8C0B-09E1-482B-9C1D-9AA050EBD19B}" presName="tx1" presStyleLbl="revTx" presStyleIdx="4" presStyleCnt="16"/>
      <dgm:spPr/>
    </dgm:pt>
    <dgm:pt modelId="{F44F2857-6032-4372-A30F-92B38A6EE28A}" type="pres">
      <dgm:prSet presAssocID="{17BE8C0B-09E1-482B-9C1D-9AA050EBD19B}" presName="vert1" presStyleCnt="0"/>
      <dgm:spPr/>
    </dgm:pt>
    <dgm:pt modelId="{440F3146-2FAF-4072-96A3-1862D96D6EC3}" type="pres">
      <dgm:prSet presAssocID="{0915F24A-4EC5-4589-A05D-679E3F143872}" presName="thickLine" presStyleLbl="alignNode1" presStyleIdx="5" presStyleCnt="16"/>
      <dgm:spPr/>
    </dgm:pt>
    <dgm:pt modelId="{839B3280-390A-465B-BE2B-6B243DA97C59}" type="pres">
      <dgm:prSet presAssocID="{0915F24A-4EC5-4589-A05D-679E3F143872}" presName="horz1" presStyleCnt="0"/>
      <dgm:spPr/>
    </dgm:pt>
    <dgm:pt modelId="{5BE54E38-A8AB-49ED-A0E1-99A44F513CB4}" type="pres">
      <dgm:prSet presAssocID="{0915F24A-4EC5-4589-A05D-679E3F143872}" presName="tx1" presStyleLbl="revTx" presStyleIdx="5" presStyleCnt="16"/>
      <dgm:spPr/>
    </dgm:pt>
    <dgm:pt modelId="{EBBE150B-9F3F-442D-B9BF-60199C9AA5C5}" type="pres">
      <dgm:prSet presAssocID="{0915F24A-4EC5-4589-A05D-679E3F143872}" presName="vert1" presStyleCnt="0"/>
      <dgm:spPr/>
    </dgm:pt>
    <dgm:pt modelId="{3E3C1DAF-AAA2-494B-89C5-72DF1F5BEBC0}" type="pres">
      <dgm:prSet presAssocID="{8A3D9BC5-E4C9-4678-BD38-A084D81CBEED}" presName="thickLine" presStyleLbl="alignNode1" presStyleIdx="6" presStyleCnt="16"/>
      <dgm:spPr/>
    </dgm:pt>
    <dgm:pt modelId="{6897C007-0AF5-4D6C-BE3C-91433670E7F2}" type="pres">
      <dgm:prSet presAssocID="{8A3D9BC5-E4C9-4678-BD38-A084D81CBEED}" presName="horz1" presStyleCnt="0"/>
      <dgm:spPr/>
    </dgm:pt>
    <dgm:pt modelId="{3F51A67C-A8E8-4346-BCED-A3784940A502}" type="pres">
      <dgm:prSet presAssocID="{8A3D9BC5-E4C9-4678-BD38-A084D81CBEED}" presName="tx1" presStyleLbl="revTx" presStyleIdx="6" presStyleCnt="16"/>
      <dgm:spPr/>
    </dgm:pt>
    <dgm:pt modelId="{BF0D9502-199F-48F6-BA22-0838EAC45AFB}" type="pres">
      <dgm:prSet presAssocID="{8A3D9BC5-E4C9-4678-BD38-A084D81CBEED}" presName="vert1" presStyleCnt="0"/>
      <dgm:spPr/>
    </dgm:pt>
    <dgm:pt modelId="{0F9F9CC9-F51C-463A-B6B4-ED6E5AB6B0B6}" type="pres">
      <dgm:prSet presAssocID="{23B001AE-37A6-4ADE-AFED-80442FBA801E}" presName="thickLine" presStyleLbl="alignNode1" presStyleIdx="7" presStyleCnt="16"/>
      <dgm:spPr/>
    </dgm:pt>
    <dgm:pt modelId="{E38BE00D-FD30-4591-9A65-6A64415F8423}" type="pres">
      <dgm:prSet presAssocID="{23B001AE-37A6-4ADE-AFED-80442FBA801E}" presName="horz1" presStyleCnt="0"/>
      <dgm:spPr/>
    </dgm:pt>
    <dgm:pt modelId="{D701CDD9-43A2-4B5D-BEEE-4CDFC8C428D8}" type="pres">
      <dgm:prSet presAssocID="{23B001AE-37A6-4ADE-AFED-80442FBA801E}" presName="tx1" presStyleLbl="revTx" presStyleIdx="7" presStyleCnt="16"/>
      <dgm:spPr/>
    </dgm:pt>
    <dgm:pt modelId="{6BB94CB7-3945-4680-8EDC-5A7D3D2C0179}" type="pres">
      <dgm:prSet presAssocID="{23B001AE-37A6-4ADE-AFED-80442FBA801E}" presName="vert1" presStyleCnt="0"/>
      <dgm:spPr/>
    </dgm:pt>
    <dgm:pt modelId="{277374C5-8B8A-4D1C-9604-4322D8658AB3}" type="pres">
      <dgm:prSet presAssocID="{AF9553F8-734F-4D8E-A5B7-2A36DFE5D96C}" presName="thickLine" presStyleLbl="alignNode1" presStyleIdx="8" presStyleCnt="16"/>
      <dgm:spPr/>
    </dgm:pt>
    <dgm:pt modelId="{8007137D-AFAA-48B3-BAFD-3AF1C5C2BF80}" type="pres">
      <dgm:prSet presAssocID="{AF9553F8-734F-4D8E-A5B7-2A36DFE5D96C}" presName="horz1" presStyleCnt="0"/>
      <dgm:spPr/>
    </dgm:pt>
    <dgm:pt modelId="{DBEE74A3-9D9C-426E-8175-97C4C50B2E14}" type="pres">
      <dgm:prSet presAssocID="{AF9553F8-734F-4D8E-A5B7-2A36DFE5D96C}" presName="tx1" presStyleLbl="revTx" presStyleIdx="8" presStyleCnt="16"/>
      <dgm:spPr/>
    </dgm:pt>
    <dgm:pt modelId="{665932B8-10AB-4B8E-AA9B-0CC98AA7FB50}" type="pres">
      <dgm:prSet presAssocID="{AF9553F8-734F-4D8E-A5B7-2A36DFE5D96C}" presName="vert1" presStyleCnt="0"/>
      <dgm:spPr/>
    </dgm:pt>
    <dgm:pt modelId="{BBDD7E17-96AD-43E1-996F-37AD8C487AC3}" type="pres">
      <dgm:prSet presAssocID="{07A7E658-5F50-462E-9BBF-8903A4A27762}" presName="thickLine" presStyleLbl="alignNode1" presStyleIdx="9" presStyleCnt="16"/>
      <dgm:spPr/>
    </dgm:pt>
    <dgm:pt modelId="{06751166-6B49-4FDD-B75A-2ECEAA5AF792}" type="pres">
      <dgm:prSet presAssocID="{07A7E658-5F50-462E-9BBF-8903A4A27762}" presName="horz1" presStyleCnt="0"/>
      <dgm:spPr/>
    </dgm:pt>
    <dgm:pt modelId="{A2177AB2-786A-4696-BD33-F465AB0ABDEC}" type="pres">
      <dgm:prSet presAssocID="{07A7E658-5F50-462E-9BBF-8903A4A27762}" presName="tx1" presStyleLbl="revTx" presStyleIdx="9" presStyleCnt="16"/>
      <dgm:spPr/>
    </dgm:pt>
    <dgm:pt modelId="{EB0516E0-9F7B-47FE-99C6-127B8CD3B4A3}" type="pres">
      <dgm:prSet presAssocID="{07A7E658-5F50-462E-9BBF-8903A4A27762}" presName="vert1" presStyleCnt="0"/>
      <dgm:spPr/>
    </dgm:pt>
    <dgm:pt modelId="{125D42D7-6162-49BD-A4FB-BB6BE63AB380}" type="pres">
      <dgm:prSet presAssocID="{F696672A-1667-4D5B-B4C9-0D3E818C128D}" presName="thickLine" presStyleLbl="alignNode1" presStyleIdx="10" presStyleCnt="16"/>
      <dgm:spPr/>
    </dgm:pt>
    <dgm:pt modelId="{79B92D3D-0D4C-4742-B2D2-3AE09DF2DFE2}" type="pres">
      <dgm:prSet presAssocID="{F696672A-1667-4D5B-B4C9-0D3E818C128D}" presName="horz1" presStyleCnt="0"/>
      <dgm:spPr/>
    </dgm:pt>
    <dgm:pt modelId="{4BECFF27-FDEB-4972-90F0-C74AE4255AF8}" type="pres">
      <dgm:prSet presAssocID="{F696672A-1667-4D5B-B4C9-0D3E818C128D}" presName="tx1" presStyleLbl="revTx" presStyleIdx="10" presStyleCnt="16"/>
      <dgm:spPr/>
    </dgm:pt>
    <dgm:pt modelId="{17B3749D-8778-45EF-A7CB-C5B5CD6DFC61}" type="pres">
      <dgm:prSet presAssocID="{F696672A-1667-4D5B-B4C9-0D3E818C128D}" presName="vert1" presStyleCnt="0"/>
      <dgm:spPr/>
    </dgm:pt>
    <dgm:pt modelId="{72F7FD88-94ED-4752-A364-A030964B2022}" type="pres">
      <dgm:prSet presAssocID="{0055E264-6EC8-464C-898A-5E65897DBDAA}" presName="thickLine" presStyleLbl="alignNode1" presStyleIdx="11" presStyleCnt="16"/>
      <dgm:spPr/>
    </dgm:pt>
    <dgm:pt modelId="{87C64603-5A30-40C9-B18C-3E1270AE5B92}" type="pres">
      <dgm:prSet presAssocID="{0055E264-6EC8-464C-898A-5E65897DBDAA}" presName="horz1" presStyleCnt="0"/>
      <dgm:spPr/>
    </dgm:pt>
    <dgm:pt modelId="{FC57CB9B-8275-4403-BD91-506C001140E2}" type="pres">
      <dgm:prSet presAssocID="{0055E264-6EC8-464C-898A-5E65897DBDAA}" presName="tx1" presStyleLbl="revTx" presStyleIdx="11" presStyleCnt="16"/>
      <dgm:spPr/>
    </dgm:pt>
    <dgm:pt modelId="{E8A88D79-E183-4715-A795-5CE019CD560A}" type="pres">
      <dgm:prSet presAssocID="{0055E264-6EC8-464C-898A-5E65897DBDAA}" presName="vert1" presStyleCnt="0"/>
      <dgm:spPr/>
    </dgm:pt>
    <dgm:pt modelId="{086C25C4-CC37-460D-A685-F9FA1C7E9475}" type="pres">
      <dgm:prSet presAssocID="{AA3DEABB-DE40-4A93-B3D5-74F7B3DE3623}" presName="thickLine" presStyleLbl="alignNode1" presStyleIdx="12" presStyleCnt="16"/>
      <dgm:spPr/>
    </dgm:pt>
    <dgm:pt modelId="{ED98A4B7-1BAE-4BE9-A69D-08BA1E8B5E6E}" type="pres">
      <dgm:prSet presAssocID="{AA3DEABB-DE40-4A93-B3D5-74F7B3DE3623}" presName="horz1" presStyleCnt="0"/>
      <dgm:spPr/>
    </dgm:pt>
    <dgm:pt modelId="{2109A50A-982C-42B4-BDE6-A49AFE0324DB}" type="pres">
      <dgm:prSet presAssocID="{AA3DEABB-DE40-4A93-B3D5-74F7B3DE3623}" presName="tx1" presStyleLbl="revTx" presStyleIdx="12" presStyleCnt="16"/>
      <dgm:spPr/>
    </dgm:pt>
    <dgm:pt modelId="{36B9BF9D-305C-413C-AE19-004A2774BDD9}" type="pres">
      <dgm:prSet presAssocID="{AA3DEABB-DE40-4A93-B3D5-74F7B3DE3623}" presName="vert1" presStyleCnt="0"/>
      <dgm:spPr/>
    </dgm:pt>
    <dgm:pt modelId="{AB5CFE99-57F1-4F02-9621-B9C9DE5DC1EE}" type="pres">
      <dgm:prSet presAssocID="{D499C9F7-2599-48A4-9551-527178B15960}" presName="thickLine" presStyleLbl="alignNode1" presStyleIdx="13" presStyleCnt="16"/>
      <dgm:spPr/>
    </dgm:pt>
    <dgm:pt modelId="{F8B5823A-6F30-44B3-B99D-00764ECB109C}" type="pres">
      <dgm:prSet presAssocID="{D499C9F7-2599-48A4-9551-527178B15960}" presName="horz1" presStyleCnt="0"/>
      <dgm:spPr/>
    </dgm:pt>
    <dgm:pt modelId="{A4890C78-82C8-44ED-B7BA-783C58AD5220}" type="pres">
      <dgm:prSet presAssocID="{D499C9F7-2599-48A4-9551-527178B15960}" presName="tx1" presStyleLbl="revTx" presStyleIdx="13" presStyleCnt="16"/>
      <dgm:spPr/>
    </dgm:pt>
    <dgm:pt modelId="{BAF7AE12-5A10-48BF-A3A5-4083DF861FEA}" type="pres">
      <dgm:prSet presAssocID="{D499C9F7-2599-48A4-9551-527178B15960}" presName="vert1" presStyleCnt="0"/>
      <dgm:spPr/>
    </dgm:pt>
    <dgm:pt modelId="{775CA62D-35FF-4EAB-9038-61D8E610ADC9}" type="pres">
      <dgm:prSet presAssocID="{FE0849D3-BACE-448E-96AB-5079BEE1B05E}" presName="thickLine" presStyleLbl="alignNode1" presStyleIdx="14" presStyleCnt="16"/>
      <dgm:spPr/>
    </dgm:pt>
    <dgm:pt modelId="{E05EFB22-CCE2-40FE-9C95-57A9C4D8A9B9}" type="pres">
      <dgm:prSet presAssocID="{FE0849D3-BACE-448E-96AB-5079BEE1B05E}" presName="horz1" presStyleCnt="0"/>
      <dgm:spPr/>
    </dgm:pt>
    <dgm:pt modelId="{31C713A7-8220-4CB8-B607-931AD5A5D488}" type="pres">
      <dgm:prSet presAssocID="{FE0849D3-BACE-448E-96AB-5079BEE1B05E}" presName="tx1" presStyleLbl="revTx" presStyleIdx="14" presStyleCnt="16"/>
      <dgm:spPr/>
    </dgm:pt>
    <dgm:pt modelId="{C5085215-8B05-4192-89B3-C138A87C21B3}" type="pres">
      <dgm:prSet presAssocID="{FE0849D3-BACE-448E-96AB-5079BEE1B05E}" presName="vert1" presStyleCnt="0"/>
      <dgm:spPr/>
    </dgm:pt>
    <dgm:pt modelId="{8F3DB36B-6E46-4A4F-A00A-D32D41937936}" type="pres">
      <dgm:prSet presAssocID="{5D9FF388-1E96-45D0-9F4B-AA14851CDAF2}" presName="thickLine" presStyleLbl="alignNode1" presStyleIdx="15" presStyleCnt="16"/>
      <dgm:spPr/>
    </dgm:pt>
    <dgm:pt modelId="{3DFF0259-2122-4E8C-87D0-EFD3CF708805}" type="pres">
      <dgm:prSet presAssocID="{5D9FF388-1E96-45D0-9F4B-AA14851CDAF2}" presName="horz1" presStyleCnt="0"/>
      <dgm:spPr/>
    </dgm:pt>
    <dgm:pt modelId="{2CB0E2D9-7D93-40D7-8971-41456CC559C8}" type="pres">
      <dgm:prSet presAssocID="{5D9FF388-1E96-45D0-9F4B-AA14851CDAF2}" presName="tx1" presStyleLbl="revTx" presStyleIdx="15" presStyleCnt="16"/>
      <dgm:spPr/>
    </dgm:pt>
    <dgm:pt modelId="{1AA0BC85-8BF4-4784-9120-3F1E329F352C}" type="pres">
      <dgm:prSet presAssocID="{5D9FF388-1E96-45D0-9F4B-AA14851CDAF2}" presName="vert1" presStyleCnt="0"/>
      <dgm:spPr/>
    </dgm:pt>
  </dgm:ptLst>
  <dgm:cxnLst>
    <dgm:cxn modelId="{783B331B-7B36-49B4-A3F3-18083B435CBC}" type="presOf" srcId="{07A7E658-5F50-462E-9BBF-8903A4A27762}" destId="{A2177AB2-786A-4696-BD33-F465AB0ABDEC}" srcOrd="0" destOrd="0" presId="urn:microsoft.com/office/officeart/2008/layout/LinedList"/>
    <dgm:cxn modelId="{C6DFD63A-750F-47B3-8A7F-5C248AA8C24D}" srcId="{6F0F7968-6197-4285-AFE6-1DB86E1BF07A}" destId="{AF9553F8-734F-4D8E-A5B7-2A36DFE5D96C}" srcOrd="8" destOrd="0" parTransId="{39C2EB51-A44D-4106-9C46-8EBBCE7B9FEC}" sibTransId="{B5EC0038-7B7C-43A8-B4CD-B767A4BB5B98}"/>
    <dgm:cxn modelId="{FE176242-515E-4BA5-AC1C-BDA6DB9D5EF4}" srcId="{6F0F7968-6197-4285-AFE6-1DB86E1BF07A}" destId="{5D9FF388-1E96-45D0-9F4B-AA14851CDAF2}" srcOrd="15" destOrd="0" parTransId="{B31E0781-C4F2-4800-B7AB-2D36012458A1}" sibTransId="{6686CDA2-0D11-4A0B-8080-F02F6C19BCFA}"/>
    <dgm:cxn modelId="{16DC2D45-640B-4681-B6D7-994C0B19DA6A}" srcId="{6F0F7968-6197-4285-AFE6-1DB86E1BF07A}" destId="{0915F24A-4EC5-4589-A05D-679E3F143872}" srcOrd="5" destOrd="0" parTransId="{22221042-50D0-48E2-A3C1-A6EAF3342DE1}" sibTransId="{273317D9-EFDC-489B-9E65-D05BB69B1AC9}"/>
    <dgm:cxn modelId="{0E1C5D46-5FA4-4715-AE7F-F0BB8328A720}" srcId="{6F0F7968-6197-4285-AFE6-1DB86E1BF07A}" destId="{8A3D9BC5-E4C9-4678-BD38-A084D81CBEED}" srcOrd="6" destOrd="0" parTransId="{F1E24DF3-D498-4829-B871-B396EFCCB5F9}" sibTransId="{D8EC5D08-3039-4D0B-9A4C-670E19D5C0CE}"/>
    <dgm:cxn modelId="{96BFC44E-507F-44D1-A1BB-1096E7C41F9B}" type="presOf" srcId="{AA3DEABB-DE40-4A93-B3D5-74F7B3DE3623}" destId="{2109A50A-982C-42B4-BDE6-A49AFE0324DB}" srcOrd="0" destOrd="0" presId="urn:microsoft.com/office/officeart/2008/layout/LinedList"/>
    <dgm:cxn modelId="{DC796B4F-5306-488F-9E22-D17DFBE65338}" type="presOf" srcId="{8A3D9BC5-E4C9-4678-BD38-A084D81CBEED}" destId="{3F51A67C-A8E8-4346-BCED-A3784940A502}" srcOrd="0" destOrd="0" presId="urn:microsoft.com/office/officeart/2008/layout/LinedList"/>
    <dgm:cxn modelId="{B8EF1050-B519-4D1D-A2BD-60B6A85EFCA4}" type="presOf" srcId="{D7C7E582-F840-4BD2-B0CA-BC92B39B155A}" destId="{A87C226B-8D7A-423C-A972-2C772C844E16}" srcOrd="0" destOrd="0" presId="urn:microsoft.com/office/officeart/2008/layout/LinedList"/>
    <dgm:cxn modelId="{5A90F970-56F2-4911-B314-0C2B86D12697}" srcId="{6F0F7968-6197-4285-AFE6-1DB86E1BF07A}" destId="{23B001AE-37A6-4ADE-AFED-80442FBA801E}" srcOrd="7" destOrd="0" parTransId="{918CA21B-CB92-437C-B8BE-9363EF2CA7E1}" sibTransId="{2D82EE76-545F-4B27-B582-3A82E87E5771}"/>
    <dgm:cxn modelId="{131E6E51-ED20-47BB-939B-FCD6E6954B58}" srcId="{6F0F7968-6197-4285-AFE6-1DB86E1BF07A}" destId="{0055E264-6EC8-464C-898A-5E65897DBDAA}" srcOrd="11" destOrd="0" parTransId="{4BD74042-9446-47E7-A94C-5A8EB6F34BDC}" sibTransId="{A0CFA7E8-0F49-47B0-AC0E-DC1DCCF6EDF7}"/>
    <dgm:cxn modelId="{5EF1D252-5C0E-4862-8C83-CF9D5CC56E26}" type="presOf" srcId="{160E7E53-B4D1-4E55-BA85-F106F4CF7099}" destId="{A85FF49A-3CF9-46AC-9EF6-0FAA3525A455}" srcOrd="0" destOrd="0" presId="urn:microsoft.com/office/officeart/2008/layout/LinedList"/>
    <dgm:cxn modelId="{F922E855-05E2-494A-860E-3ED96C6F950A}" srcId="{6F0F7968-6197-4285-AFE6-1DB86E1BF07A}" destId="{17BE8C0B-09E1-482B-9C1D-9AA050EBD19B}" srcOrd="4" destOrd="0" parTransId="{CD81A6C2-787B-4A72-AB17-3856841A0BC2}" sibTransId="{CE842DE9-DA3C-4415-B15A-1341EA7E396F}"/>
    <dgm:cxn modelId="{8DFF3957-39D3-43AD-B0F7-904110291FF4}" type="presOf" srcId="{AF9553F8-734F-4D8E-A5B7-2A36DFE5D96C}" destId="{DBEE74A3-9D9C-426E-8175-97C4C50B2E14}" srcOrd="0" destOrd="0" presId="urn:microsoft.com/office/officeart/2008/layout/LinedList"/>
    <dgm:cxn modelId="{64244F79-6FBE-45CD-A5D5-46DF633DB36D}" type="presOf" srcId="{17BE8C0B-09E1-482B-9C1D-9AA050EBD19B}" destId="{EF618A95-DA63-41D1-836A-A15C807F7784}" srcOrd="0" destOrd="0" presId="urn:microsoft.com/office/officeart/2008/layout/LinedList"/>
    <dgm:cxn modelId="{A9481B80-8F36-4CBC-816A-548ADFAB35B4}" srcId="{6F0F7968-6197-4285-AFE6-1DB86E1BF07A}" destId="{D499C9F7-2599-48A4-9551-527178B15960}" srcOrd="13" destOrd="0" parTransId="{064A52AE-1446-4C18-B87A-E2FA145445E1}" sibTransId="{7790961B-DA0E-4E34-863D-BA2701F7F9F5}"/>
    <dgm:cxn modelId="{25BB5081-9CBB-4026-BE2E-9B2784C152F9}" srcId="{6F0F7968-6197-4285-AFE6-1DB86E1BF07A}" destId="{07A7E658-5F50-462E-9BBF-8903A4A27762}" srcOrd="9" destOrd="0" parTransId="{40C61967-9DF9-4F59-8377-64DB525AFBA3}" sibTransId="{D534E28E-C073-4EEB-9957-BC39F6CF1748}"/>
    <dgm:cxn modelId="{4CD69F87-A554-43E8-A255-49FCFAA50119}" srcId="{6F0F7968-6197-4285-AFE6-1DB86E1BF07A}" destId="{160E7E53-B4D1-4E55-BA85-F106F4CF7099}" srcOrd="1" destOrd="0" parTransId="{E63E9059-3497-4AC0-8C4C-C3348EECA510}" sibTransId="{4B7DA40D-9DC7-4A34-A5CC-058BA17678DE}"/>
    <dgm:cxn modelId="{6377AF8A-B27D-4C45-8C5D-6533331D03AE}" srcId="{6F0F7968-6197-4285-AFE6-1DB86E1BF07A}" destId="{FE0849D3-BACE-448E-96AB-5079BEE1B05E}" srcOrd="14" destOrd="0" parTransId="{23E9B5DA-613A-41AA-BBD1-0CDC8C10C6FB}" sibTransId="{764912B9-1A51-4F77-9D81-FA2C6C6C6B30}"/>
    <dgm:cxn modelId="{BAC1CF91-F98C-4334-AF6B-05BD11210374}" type="presOf" srcId="{D499C9F7-2599-48A4-9551-527178B15960}" destId="{A4890C78-82C8-44ED-B7BA-783C58AD5220}" srcOrd="0" destOrd="0" presId="urn:microsoft.com/office/officeart/2008/layout/LinedList"/>
    <dgm:cxn modelId="{38BF42AA-6E4D-4683-BFF6-C6B5CF8B58DC}" srcId="{6F0F7968-6197-4285-AFE6-1DB86E1BF07A}" destId="{7C05C48F-5E19-4B35-B5EA-5C16FED5DAE3}" srcOrd="2" destOrd="0" parTransId="{797659EE-8AB2-49B4-81F8-D439230988DD}" sibTransId="{255DE696-8861-43CA-BFF1-A743E109ACE8}"/>
    <dgm:cxn modelId="{F5964BAE-8B23-46B5-B5C0-BED1AB7ADCCD}" srcId="{6F0F7968-6197-4285-AFE6-1DB86E1BF07A}" destId="{F696672A-1667-4D5B-B4C9-0D3E818C128D}" srcOrd="10" destOrd="0" parTransId="{5EE80190-6F0D-4634-8B7C-4E024C826F78}" sibTransId="{EEE96163-2898-4182-8AA4-2F6DB770E0AF}"/>
    <dgm:cxn modelId="{832255AE-CD6B-4883-B320-1886CA5EBBA1}" type="presOf" srcId="{F696672A-1667-4D5B-B4C9-0D3E818C128D}" destId="{4BECFF27-FDEB-4972-90F0-C74AE4255AF8}" srcOrd="0" destOrd="0" presId="urn:microsoft.com/office/officeart/2008/layout/LinedList"/>
    <dgm:cxn modelId="{C5C417AF-FDF7-4F72-80B1-3F9217373466}" srcId="{6F0F7968-6197-4285-AFE6-1DB86E1BF07A}" destId="{2FEDA449-818C-4CFE-8047-0F08D7B17705}" srcOrd="0" destOrd="0" parTransId="{685E613A-07A1-4AAD-9D31-A824E1C74CB4}" sibTransId="{F23A75D6-8A91-4E77-8F18-C48E90C92476}"/>
    <dgm:cxn modelId="{067C2EAF-F6C5-4985-98E6-55BD0CB18CBB}" type="presOf" srcId="{7C05C48F-5E19-4B35-B5EA-5C16FED5DAE3}" destId="{77DFC05D-3FE5-4088-9B11-EB912C79285E}" srcOrd="0" destOrd="0" presId="urn:microsoft.com/office/officeart/2008/layout/LinedList"/>
    <dgm:cxn modelId="{D7B6CAB3-C07D-4DF7-AD1D-22B95D17D13A}" type="presOf" srcId="{0915F24A-4EC5-4589-A05D-679E3F143872}" destId="{5BE54E38-A8AB-49ED-A0E1-99A44F513CB4}" srcOrd="0" destOrd="0" presId="urn:microsoft.com/office/officeart/2008/layout/LinedList"/>
    <dgm:cxn modelId="{EC6310C0-C435-45C0-9E20-05483CC4FDCD}" type="presOf" srcId="{6F0F7968-6197-4285-AFE6-1DB86E1BF07A}" destId="{0559A912-A374-4AE5-8E53-F76DC47EE336}" srcOrd="0" destOrd="0" presId="urn:microsoft.com/office/officeart/2008/layout/LinedList"/>
    <dgm:cxn modelId="{E9AAD8C4-69BB-4074-B9B6-5F6BE9014461}" srcId="{6F0F7968-6197-4285-AFE6-1DB86E1BF07A}" destId="{D7C7E582-F840-4BD2-B0CA-BC92B39B155A}" srcOrd="3" destOrd="0" parTransId="{9E293CB0-A150-4D68-8A7C-D6CEEF3BA7F6}" sibTransId="{BF84E028-0F5E-4B75-AF57-2021E4ED2857}"/>
    <dgm:cxn modelId="{ACDD9BD8-AE77-4A31-BEA6-77C352218A76}" type="presOf" srcId="{0055E264-6EC8-464C-898A-5E65897DBDAA}" destId="{FC57CB9B-8275-4403-BD91-506C001140E2}" srcOrd="0" destOrd="0" presId="urn:microsoft.com/office/officeart/2008/layout/LinedList"/>
    <dgm:cxn modelId="{B7818CE1-7175-4E17-9E29-0B876F9093C7}" type="presOf" srcId="{23B001AE-37A6-4ADE-AFED-80442FBA801E}" destId="{D701CDD9-43A2-4B5D-BEEE-4CDFC8C428D8}" srcOrd="0" destOrd="0" presId="urn:microsoft.com/office/officeart/2008/layout/LinedList"/>
    <dgm:cxn modelId="{60F456ED-F21A-4664-8BF8-75E91C9DC28B}" type="presOf" srcId="{5D9FF388-1E96-45D0-9F4B-AA14851CDAF2}" destId="{2CB0E2D9-7D93-40D7-8971-41456CC559C8}" srcOrd="0" destOrd="0" presId="urn:microsoft.com/office/officeart/2008/layout/LinedList"/>
    <dgm:cxn modelId="{D27116F4-BC77-49E1-A6AA-9DCB321DEDA8}" srcId="{6F0F7968-6197-4285-AFE6-1DB86E1BF07A}" destId="{AA3DEABB-DE40-4A93-B3D5-74F7B3DE3623}" srcOrd="12" destOrd="0" parTransId="{5BF63FE4-1B7A-4E68-AE4E-BE59EFE554FD}" sibTransId="{D9C38788-574C-4509-98EE-E42F058038E6}"/>
    <dgm:cxn modelId="{6ACBF8F5-5379-40CB-8AC3-31E40ECB8C0B}" type="presOf" srcId="{FE0849D3-BACE-448E-96AB-5079BEE1B05E}" destId="{31C713A7-8220-4CB8-B607-931AD5A5D488}" srcOrd="0" destOrd="0" presId="urn:microsoft.com/office/officeart/2008/layout/LinedList"/>
    <dgm:cxn modelId="{A26752F8-7C72-4337-BE8D-3CFB231E3B69}" type="presOf" srcId="{2FEDA449-818C-4CFE-8047-0F08D7B17705}" destId="{9961BDF0-75BC-4103-9CB9-15FCC17F4609}" srcOrd="0" destOrd="0" presId="urn:microsoft.com/office/officeart/2008/layout/LinedList"/>
    <dgm:cxn modelId="{771D1158-7FC4-4E8B-A802-034AAC51E253}" type="presParOf" srcId="{0559A912-A374-4AE5-8E53-F76DC47EE336}" destId="{FCE297F8-7935-4847-8E5D-9E20A7BBDEA6}" srcOrd="0" destOrd="0" presId="urn:microsoft.com/office/officeart/2008/layout/LinedList"/>
    <dgm:cxn modelId="{C50D050D-CFD3-4E10-9FD9-D11C448782E7}" type="presParOf" srcId="{0559A912-A374-4AE5-8E53-F76DC47EE336}" destId="{2AEF9BEA-BC05-4467-80F7-DCF50B9F4523}" srcOrd="1" destOrd="0" presId="urn:microsoft.com/office/officeart/2008/layout/LinedList"/>
    <dgm:cxn modelId="{C0D6C6E8-A372-40AC-A2C9-403271FEFA08}" type="presParOf" srcId="{2AEF9BEA-BC05-4467-80F7-DCF50B9F4523}" destId="{9961BDF0-75BC-4103-9CB9-15FCC17F4609}" srcOrd="0" destOrd="0" presId="urn:microsoft.com/office/officeart/2008/layout/LinedList"/>
    <dgm:cxn modelId="{2F0C31B1-0171-42C1-8669-CF1F408FB581}" type="presParOf" srcId="{2AEF9BEA-BC05-4467-80F7-DCF50B9F4523}" destId="{7C310F62-2B68-44A7-9FC5-FBC444D58EF4}" srcOrd="1" destOrd="0" presId="urn:microsoft.com/office/officeart/2008/layout/LinedList"/>
    <dgm:cxn modelId="{76062776-F30C-44D0-87DE-91C41FD0EA79}" type="presParOf" srcId="{0559A912-A374-4AE5-8E53-F76DC47EE336}" destId="{3A447158-B1F7-4193-B745-AE099F37F669}" srcOrd="2" destOrd="0" presId="urn:microsoft.com/office/officeart/2008/layout/LinedList"/>
    <dgm:cxn modelId="{C4490E41-9DAF-45AC-8D65-2B1A92879079}" type="presParOf" srcId="{0559A912-A374-4AE5-8E53-F76DC47EE336}" destId="{3AE24A52-DAF6-4C84-9A4D-E87B2C9E542F}" srcOrd="3" destOrd="0" presId="urn:microsoft.com/office/officeart/2008/layout/LinedList"/>
    <dgm:cxn modelId="{0CA4EAC8-7AD0-4626-834C-194B6D152FA5}" type="presParOf" srcId="{3AE24A52-DAF6-4C84-9A4D-E87B2C9E542F}" destId="{A85FF49A-3CF9-46AC-9EF6-0FAA3525A455}" srcOrd="0" destOrd="0" presId="urn:microsoft.com/office/officeart/2008/layout/LinedList"/>
    <dgm:cxn modelId="{1036AF99-EA73-4D7B-AFB6-AB53B36FCEC6}" type="presParOf" srcId="{3AE24A52-DAF6-4C84-9A4D-E87B2C9E542F}" destId="{BAAEBBC1-4BFE-44ED-AEF4-7B392A6561A7}" srcOrd="1" destOrd="0" presId="urn:microsoft.com/office/officeart/2008/layout/LinedList"/>
    <dgm:cxn modelId="{433AAF3F-E06A-4DF2-A212-55829388E62F}" type="presParOf" srcId="{0559A912-A374-4AE5-8E53-F76DC47EE336}" destId="{ECF2EDEF-3155-44F5-9C37-AAA125BA7366}" srcOrd="4" destOrd="0" presId="urn:microsoft.com/office/officeart/2008/layout/LinedList"/>
    <dgm:cxn modelId="{FF700A47-8D74-4A48-A119-BC3347C6FFB1}" type="presParOf" srcId="{0559A912-A374-4AE5-8E53-F76DC47EE336}" destId="{14BD3873-D9E9-4034-8E2E-276A0206FB29}" srcOrd="5" destOrd="0" presId="urn:microsoft.com/office/officeart/2008/layout/LinedList"/>
    <dgm:cxn modelId="{C087CCFE-2D18-4C38-9C1B-1608ADA3224B}" type="presParOf" srcId="{14BD3873-D9E9-4034-8E2E-276A0206FB29}" destId="{77DFC05D-3FE5-4088-9B11-EB912C79285E}" srcOrd="0" destOrd="0" presId="urn:microsoft.com/office/officeart/2008/layout/LinedList"/>
    <dgm:cxn modelId="{5C573B97-C4DA-4CE3-AD32-70932D69BE77}" type="presParOf" srcId="{14BD3873-D9E9-4034-8E2E-276A0206FB29}" destId="{D71D5C96-4136-4458-B9EA-F31B24C36F5F}" srcOrd="1" destOrd="0" presId="urn:microsoft.com/office/officeart/2008/layout/LinedList"/>
    <dgm:cxn modelId="{46866CAD-B155-4DE0-BFA1-75E6A80D647D}" type="presParOf" srcId="{0559A912-A374-4AE5-8E53-F76DC47EE336}" destId="{F88F9D19-77DA-4B4A-931A-A995D4D6B362}" srcOrd="6" destOrd="0" presId="urn:microsoft.com/office/officeart/2008/layout/LinedList"/>
    <dgm:cxn modelId="{1A7E80FE-8B8A-48A8-B7BA-019B19EDBB67}" type="presParOf" srcId="{0559A912-A374-4AE5-8E53-F76DC47EE336}" destId="{10D71568-68AF-4E58-B295-705B628092BB}" srcOrd="7" destOrd="0" presId="urn:microsoft.com/office/officeart/2008/layout/LinedList"/>
    <dgm:cxn modelId="{553FAED6-F889-4813-B86B-80A743986307}" type="presParOf" srcId="{10D71568-68AF-4E58-B295-705B628092BB}" destId="{A87C226B-8D7A-423C-A972-2C772C844E16}" srcOrd="0" destOrd="0" presId="urn:microsoft.com/office/officeart/2008/layout/LinedList"/>
    <dgm:cxn modelId="{E3140712-CB25-4DD9-A487-B87CB54227CB}" type="presParOf" srcId="{10D71568-68AF-4E58-B295-705B628092BB}" destId="{A8CDAA7D-A339-405A-8E29-F31514E91E41}" srcOrd="1" destOrd="0" presId="urn:microsoft.com/office/officeart/2008/layout/LinedList"/>
    <dgm:cxn modelId="{76E0EA60-A456-4C41-AFB8-A320118C3339}" type="presParOf" srcId="{0559A912-A374-4AE5-8E53-F76DC47EE336}" destId="{E74C375C-0D69-494C-AF5B-1062CF53A914}" srcOrd="8" destOrd="0" presId="urn:microsoft.com/office/officeart/2008/layout/LinedList"/>
    <dgm:cxn modelId="{D5AB101E-CED1-4711-8EF5-7D7BC1DF2607}" type="presParOf" srcId="{0559A912-A374-4AE5-8E53-F76DC47EE336}" destId="{D34E8215-C234-4EA8-89EA-471D6FBB94D7}" srcOrd="9" destOrd="0" presId="urn:microsoft.com/office/officeart/2008/layout/LinedList"/>
    <dgm:cxn modelId="{2BA2EFD4-7EE6-4004-A1FD-6C5917C8D537}" type="presParOf" srcId="{D34E8215-C234-4EA8-89EA-471D6FBB94D7}" destId="{EF618A95-DA63-41D1-836A-A15C807F7784}" srcOrd="0" destOrd="0" presId="urn:microsoft.com/office/officeart/2008/layout/LinedList"/>
    <dgm:cxn modelId="{965E96F8-FECF-4FDA-8837-B85CCBFB6E2F}" type="presParOf" srcId="{D34E8215-C234-4EA8-89EA-471D6FBB94D7}" destId="{F44F2857-6032-4372-A30F-92B38A6EE28A}" srcOrd="1" destOrd="0" presId="urn:microsoft.com/office/officeart/2008/layout/LinedList"/>
    <dgm:cxn modelId="{FB916174-5FD7-4EEF-B1A5-31DDFEE2AAEF}" type="presParOf" srcId="{0559A912-A374-4AE5-8E53-F76DC47EE336}" destId="{440F3146-2FAF-4072-96A3-1862D96D6EC3}" srcOrd="10" destOrd="0" presId="urn:microsoft.com/office/officeart/2008/layout/LinedList"/>
    <dgm:cxn modelId="{4C5C695F-FD98-4D72-9762-EBACD42BE669}" type="presParOf" srcId="{0559A912-A374-4AE5-8E53-F76DC47EE336}" destId="{839B3280-390A-465B-BE2B-6B243DA97C59}" srcOrd="11" destOrd="0" presId="urn:microsoft.com/office/officeart/2008/layout/LinedList"/>
    <dgm:cxn modelId="{FAC9B652-6323-4581-B544-0E6AC68183CE}" type="presParOf" srcId="{839B3280-390A-465B-BE2B-6B243DA97C59}" destId="{5BE54E38-A8AB-49ED-A0E1-99A44F513CB4}" srcOrd="0" destOrd="0" presId="urn:microsoft.com/office/officeart/2008/layout/LinedList"/>
    <dgm:cxn modelId="{1E8E21B3-4C6E-4AEA-A7B2-C61B64782AC9}" type="presParOf" srcId="{839B3280-390A-465B-BE2B-6B243DA97C59}" destId="{EBBE150B-9F3F-442D-B9BF-60199C9AA5C5}" srcOrd="1" destOrd="0" presId="urn:microsoft.com/office/officeart/2008/layout/LinedList"/>
    <dgm:cxn modelId="{741F5AF8-B366-45CF-A829-A0023740D1D0}" type="presParOf" srcId="{0559A912-A374-4AE5-8E53-F76DC47EE336}" destId="{3E3C1DAF-AAA2-494B-89C5-72DF1F5BEBC0}" srcOrd="12" destOrd="0" presId="urn:microsoft.com/office/officeart/2008/layout/LinedList"/>
    <dgm:cxn modelId="{3F030906-B1CA-4A25-B611-892DE1D1B6A6}" type="presParOf" srcId="{0559A912-A374-4AE5-8E53-F76DC47EE336}" destId="{6897C007-0AF5-4D6C-BE3C-91433670E7F2}" srcOrd="13" destOrd="0" presId="urn:microsoft.com/office/officeart/2008/layout/LinedList"/>
    <dgm:cxn modelId="{A72444BF-2EDF-45D9-811B-2EB28D349C68}" type="presParOf" srcId="{6897C007-0AF5-4D6C-BE3C-91433670E7F2}" destId="{3F51A67C-A8E8-4346-BCED-A3784940A502}" srcOrd="0" destOrd="0" presId="urn:microsoft.com/office/officeart/2008/layout/LinedList"/>
    <dgm:cxn modelId="{2345B751-9422-4D1E-9697-BE61BF64D534}" type="presParOf" srcId="{6897C007-0AF5-4D6C-BE3C-91433670E7F2}" destId="{BF0D9502-199F-48F6-BA22-0838EAC45AFB}" srcOrd="1" destOrd="0" presId="urn:microsoft.com/office/officeart/2008/layout/LinedList"/>
    <dgm:cxn modelId="{6791E97C-F04B-44A9-9175-8A6A7BC0071C}" type="presParOf" srcId="{0559A912-A374-4AE5-8E53-F76DC47EE336}" destId="{0F9F9CC9-F51C-463A-B6B4-ED6E5AB6B0B6}" srcOrd="14" destOrd="0" presId="urn:microsoft.com/office/officeart/2008/layout/LinedList"/>
    <dgm:cxn modelId="{8A02483E-F553-48BA-B642-E3F9B9D77311}" type="presParOf" srcId="{0559A912-A374-4AE5-8E53-F76DC47EE336}" destId="{E38BE00D-FD30-4591-9A65-6A64415F8423}" srcOrd="15" destOrd="0" presId="urn:microsoft.com/office/officeart/2008/layout/LinedList"/>
    <dgm:cxn modelId="{5C69418B-C295-4B64-AE56-EA00B22A0224}" type="presParOf" srcId="{E38BE00D-FD30-4591-9A65-6A64415F8423}" destId="{D701CDD9-43A2-4B5D-BEEE-4CDFC8C428D8}" srcOrd="0" destOrd="0" presId="urn:microsoft.com/office/officeart/2008/layout/LinedList"/>
    <dgm:cxn modelId="{69A3BEE0-24BB-4842-909C-A199126DA7E8}" type="presParOf" srcId="{E38BE00D-FD30-4591-9A65-6A64415F8423}" destId="{6BB94CB7-3945-4680-8EDC-5A7D3D2C0179}" srcOrd="1" destOrd="0" presId="urn:microsoft.com/office/officeart/2008/layout/LinedList"/>
    <dgm:cxn modelId="{FCC7C0CB-056C-4567-B772-E7F5A4BE3212}" type="presParOf" srcId="{0559A912-A374-4AE5-8E53-F76DC47EE336}" destId="{277374C5-8B8A-4D1C-9604-4322D8658AB3}" srcOrd="16" destOrd="0" presId="urn:microsoft.com/office/officeart/2008/layout/LinedList"/>
    <dgm:cxn modelId="{2082FCDC-AF20-4E56-B641-5A96AF1DC21F}" type="presParOf" srcId="{0559A912-A374-4AE5-8E53-F76DC47EE336}" destId="{8007137D-AFAA-48B3-BAFD-3AF1C5C2BF80}" srcOrd="17" destOrd="0" presId="urn:microsoft.com/office/officeart/2008/layout/LinedList"/>
    <dgm:cxn modelId="{89A7ABD4-E083-48B2-9055-3FEA060234E4}" type="presParOf" srcId="{8007137D-AFAA-48B3-BAFD-3AF1C5C2BF80}" destId="{DBEE74A3-9D9C-426E-8175-97C4C50B2E14}" srcOrd="0" destOrd="0" presId="urn:microsoft.com/office/officeart/2008/layout/LinedList"/>
    <dgm:cxn modelId="{C034BE32-47D6-4BB2-AD45-34BD43BEABED}" type="presParOf" srcId="{8007137D-AFAA-48B3-BAFD-3AF1C5C2BF80}" destId="{665932B8-10AB-4B8E-AA9B-0CC98AA7FB50}" srcOrd="1" destOrd="0" presId="urn:microsoft.com/office/officeart/2008/layout/LinedList"/>
    <dgm:cxn modelId="{095F25B4-B0C6-4629-8952-CB7550F333ED}" type="presParOf" srcId="{0559A912-A374-4AE5-8E53-F76DC47EE336}" destId="{BBDD7E17-96AD-43E1-996F-37AD8C487AC3}" srcOrd="18" destOrd="0" presId="urn:microsoft.com/office/officeart/2008/layout/LinedList"/>
    <dgm:cxn modelId="{56BD8AC8-4F4E-49CC-9DCF-035C60CA68A1}" type="presParOf" srcId="{0559A912-A374-4AE5-8E53-F76DC47EE336}" destId="{06751166-6B49-4FDD-B75A-2ECEAA5AF792}" srcOrd="19" destOrd="0" presId="urn:microsoft.com/office/officeart/2008/layout/LinedList"/>
    <dgm:cxn modelId="{99A382D4-5357-420E-BD10-7492A8345772}" type="presParOf" srcId="{06751166-6B49-4FDD-B75A-2ECEAA5AF792}" destId="{A2177AB2-786A-4696-BD33-F465AB0ABDEC}" srcOrd="0" destOrd="0" presId="urn:microsoft.com/office/officeart/2008/layout/LinedList"/>
    <dgm:cxn modelId="{DC31C085-D21D-4ADF-A2BF-ED4113C30F59}" type="presParOf" srcId="{06751166-6B49-4FDD-B75A-2ECEAA5AF792}" destId="{EB0516E0-9F7B-47FE-99C6-127B8CD3B4A3}" srcOrd="1" destOrd="0" presId="urn:microsoft.com/office/officeart/2008/layout/LinedList"/>
    <dgm:cxn modelId="{ED84FB33-12F0-4522-AAA2-248D76653439}" type="presParOf" srcId="{0559A912-A374-4AE5-8E53-F76DC47EE336}" destId="{125D42D7-6162-49BD-A4FB-BB6BE63AB380}" srcOrd="20" destOrd="0" presId="urn:microsoft.com/office/officeart/2008/layout/LinedList"/>
    <dgm:cxn modelId="{EEA355A5-23C3-4E07-8E8F-E594E9F3A216}" type="presParOf" srcId="{0559A912-A374-4AE5-8E53-F76DC47EE336}" destId="{79B92D3D-0D4C-4742-B2D2-3AE09DF2DFE2}" srcOrd="21" destOrd="0" presId="urn:microsoft.com/office/officeart/2008/layout/LinedList"/>
    <dgm:cxn modelId="{DBDCDE81-F30C-4B21-A719-A93A883D2097}" type="presParOf" srcId="{79B92D3D-0D4C-4742-B2D2-3AE09DF2DFE2}" destId="{4BECFF27-FDEB-4972-90F0-C74AE4255AF8}" srcOrd="0" destOrd="0" presId="urn:microsoft.com/office/officeart/2008/layout/LinedList"/>
    <dgm:cxn modelId="{28EBBBAC-BBC9-4098-B62D-1273D556B261}" type="presParOf" srcId="{79B92D3D-0D4C-4742-B2D2-3AE09DF2DFE2}" destId="{17B3749D-8778-45EF-A7CB-C5B5CD6DFC61}" srcOrd="1" destOrd="0" presId="urn:microsoft.com/office/officeart/2008/layout/LinedList"/>
    <dgm:cxn modelId="{96846C11-E1ED-42E5-93CA-884CDEFF3940}" type="presParOf" srcId="{0559A912-A374-4AE5-8E53-F76DC47EE336}" destId="{72F7FD88-94ED-4752-A364-A030964B2022}" srcOrd="22" destOrd="0" presId="urn:microsoft.com/office/officeart/2008/layout/LinedList"/>
    <dgm:cxn modelId="{58359EA6-FCB3-49D8-A562-7F848ACCDCF9}" type="presParOf" srcId="{0559A912-A374-4AE5-8E53-F76DC47EE336}" destId="{87C64603-5A30-40C9-B18C-3E1270AE5B92}" srcOrd="23" destOrd="0" presId="urn:microsoft.com/office/officeart/2008/layout/LinedList"/>
    <dgm:cxn modelId="{17C2DEE9-7876-48E5-8412-6E72DADABBF1}" type="presParOf" srcId="{87C64603-5A30-40C9-B18C-3E1270AE5B92}" destId="{FC57CB9B-8275-4403-BD91-506C001140E2}" srcOrd="0" destOrd="0" presId="urn:microsoft.com/office/officeart/2008/layout/LinedList"/>
    <dgm:cxn modelId="{DA52F510-1DAF-41D7-A114-861A755FB640}" type="presParOf" srcId="{87C64603-5A30-40C9-B18C-3E1270AE5B92}" destId="{E8A88D79-E183-4715-A795-5CE019CD560A}" srcOrd="1" destOrd="0" presId="urn:microsoft.com/office/officeart/2008/layout/LinedList"/>
    <dgm:cxn modelId="{C4475854-A346-46DE-AD64-FCAF98F9DC93}" type="presParOf" srcId="{0559A912-A374-4AE5-8E53-F76DC47EE336}" destId="{086C25C4-CC37-460D-A685-F9FA1C7E9475}" srcOrd="24" destOrd="0" presId="urn:microsoft.com/office/officeart/2008/layout/LinedList"/>
    <dgm:cxn modelId="{0F3400DE-F161-49C9-A0B2-FFEC264ABBE4}" type="presParOf" srcId="{0559A912-A374-4AE5-8E53-F76DC47EE336}" destId="{ED98A4B7-1BAE-4BE9-A69D-08BA1E8B5E6E}" srcOrd="25" destOrd="0" presId="urn:microsoft.com/office/officeart/2008/layout/LinedList"/>
    <dgm:cxn modelId="{B5A34AE6-3916-4253-8C02-545CCF3FE214}" type="presParOf" srcId="{ED98A4B7-1BAE-4BE9-A69D-08BA1E8B5E6E}" destId="{2109A50A-982C-42B4-BDE6-A49AFE0324DB}" srcOrd="0" destOrd="0" presId="urn:microsoft.com/office/officeart/2008/layout/LinedList"/>
    <dgm:cxn modelId="{52FC3B1D-700F-44D8-A970-0CEEA656F8D3}" type="presParOf" srcId="{ED98A4B7-1BAE-4BE9-A69D-08BA1E8B5E6E}" destId="{36B9BF9D-305C-413C-AE19-004A2774BDD9}" srcOrd="1" destOrd="0" presId="urn:microsoft.com/office/officeart/2008/layout/LinedList"/>
    <dgm:cxn modelId="{6D729DD1-FA63-4A1F-9789-630255929C7D}" type="presParOf" srcId="{0559A912-A374-4AE5-8E53-F76DC47EE336}" destId="{AB5CFE99-57F1-4F02-9621-B9C9DE5DC1EE}" srcOrd="26" destOrd="0" presId="urn:microsoft.com/office/officeart/2008/layout/LinedList"/>
    <dgm:cxn modelId="{8BD857C3-6E7D-4129-9244-250EB5FD8287}" type="presParOf" srcId="{0559A912-A374-4AE5-8E53-F76DC47EE336}" destId="{F8B5823A-6F30-44B3-B99D-00764ECB109C}" srcOrd="27" destOrd="0" presId="urn:microsoft.com/office/officeart/2008/layout/LinedList"/>
    <dgm:cxn modelId="{5A4F3D2F-9BBC-4278-9C87-9C41AF17FB0D}" type="presParOf" srcId="{F8B5823A-6F30-44B3-B99D-00764ECB109C}" destId="{A4890C78-82C8-44ED-B7BA-783C58AD5220}" srcOrd="0" destOrd="0" presId="urn:microsoft.com/office/officeart/2008/layout/LinedList"/>
    <dgm:cxn modelId="{2582222D-AE94-4D36-87AB-5E682C572C00}" type="presParOf" srcId="{F8B5823A-6F30-44B3-B99D-00764ECB109C}" destId="{BAF7AE12-5A10-48BF-A3A5-4083DF861FEA}" srcOrd="1" destOrd="0" presId="urn:microsoft.com/office/officeart/2008/layout/LinedList"/>
    <dgm:cxn modelId="{E9F5C413-0612-4B4D-A44E-093CFC08B0EF}" type="presParOf" srcId="{0559A912-A374-4AE5-8E53-F76DC47EE336}" destId="{775CA62D-35FF-4EAB-9038-61D8E610ADC9}" srcOrd="28" destOrd="0" presId="urn:microsoft.com/office/officeart/2008/layout/LinedList"/>
    <dgm:cxn modelId="{85A8AD56-982C-4426-BF89-6535424B067D}" type="presParOf" srcId="{0559A912-A374-4AE5-8E53-F76DC47EE336}" destId="{E05EFB22-CCE2-40FE-9C95-57A9C4D8A9B9}" srcOrd="29" destOrd="0" presId="urn:microsoft.com/office/officeart/2008/layout/LinedList"/>
    <dgm:cxn modelId="{7BB56778-6343-4AEA-A629-F5405D66D127}" type="presParOf" srcId="{E05EFB22-CCE2-40FE-9C95-57A9C4D8A9B9}" destId="{31C713A7-8220-4CB8-B607-931AD5A5D488}" srcOrd="0" destOrd="0" presId="urn:microsoft.com/office/officeart/2008/layout/LinedList"/>
    <dgm:cxn modelId="{84BC7658-2321-4F68-873A-6B6F06920684}" type="presParOf" srcId="{E05EFB22-CCE2-40FE-9C95-57A9C4D8A9B9}" destId="{C5085215-8B05-4192-89B3-C138A87C21B3}" srcOrd="1" destOrd="0" presId="urn:microsoft.com/office/officeart/2008/layout/LinedList"/>
    <dgm:cxn modelId="{D6C9726A-F045-4961-98F5-6260C42BE35A}" type="presParOf" srcId="{0559A912-A374-4AE5-8E53-F76DC47EE336}" destId="{8F3DB36B-6E46-4A4F-A00A-D32D41937936}" srcOrd="30" destOrd="0" presId="urn:microsoft.com/office/officeart/2008/layout/LinedList"/>
    <dgm:cxn modelId="{66ABD048-CD82-4393-A3D7-3BEC095552F6}" type="presParOf" srcId="{0559A912-A374-4AE5-8E53-F76DC47EE336}" destId="{3DFF0259-2122-4E8C-87D0-EFD3CF708805}" srcOrd="31" destOrd="0" presId="urn:microsoft.com/office/officeart/2008/layout/LinedList"/>
    <dgm:cxn modelId="{BC70D6D2-BAE9-4098-B71F-EAC0E1D6A482}" type="presParOf" srcId="{3DFF0259-2122-4E8C-87D0-EFD3CF708805}" destId="{2CB0E2D9-7D93-40D7-8971-41456CC559C8}" srcOrd="0" destOrd="0" presId="urn:microsoft.com/office/officeart/2008/layout/LinedList"/>
    <dgm:cxn modelId="{1998313E-E1E4-4942-8AF5-18B7EFEF52CE}" type="presParOf" srcId="{3DFF0259-2122-4E8C-87D0-EFD3CF708805}" destId="{1AA0BC85-8BF4-4784-9120-3F1E329F352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1512EB-3FF1-4CE2-A86E-7AA79E465E5E}">
      <dsp:nvSpPr>
        <dsp:cNvPr id="0" name=""/>
        <dsp:cNvSpPr/>
      </dsp:nvSpPr>
      <dsp:spPr>
        <a:xfrm>
          <a:off x="0" y="1053088"/>
          <a:ext cx="6949440" cy="6715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Ezz-Eldin Ali Hanafy (21088600)</a:t>
          </a:r>
          <a:endParaRPr lang="en-US" sz="2800" kern="1200" dirty="0"/>
        </a:p>
      </dsp:txBody>
      <dsp:txXfrm>
        <a:off x="32784" y="1085872"/>
        <a:ext cx="6883872" cy="606012"/>
      </dsp:txXfrm>
    </dsp:sp>
    <dsp:sp modelId="{8644BD91-45DC-42EB-94F1-16901C108F75}">
      <dsp:nvSpPr>
        <dsp:cNvPr id="0" name=""/>
        <dsp:cNvSpPr/>
      </dsp:nvSpPr>
      <dsp:spPr>
        <a:xfrm>
          <a:off x="0" y="1805309"/>
          <a:ext cx="6949440" cy="671580"/>
        </a:xfrm>
        <a:prstGeom prst="roundRect">
          <a:avLst/>
        </a:prstGeom>
        <a:solidFill>
          <a:schemeClr val="accent2">
            <a:hueOff val="-260332"/>
            <a:satOff val="-5408"/>
            <a:lumOff val="-1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Mohammed Alaa Hamada (21073442)</a:t>
          </a:r>
          <a:endParaRPr lang="en-US" sz="2800" kern="1200"/>
        </a:p>
      </dsp:txBody>
      <dsp:txXfrm>
        <a:off x="32784" y="1838093"/>
        <a:ext cx="6883872" cy="606012"/>
      </dsp:txXfrm>
    </dsp:sp>
    <dsp:sp modelId="{E30726EF-37CB-42D5-8C5B-846980F0A895}">
      <dsp:nvSpPr>
        <dsp:cNvPr id="0" name=""/>
        <dsp:cNvSpPr/>
      </dsp:nvSpPr>
      <dsp:spPr>
        <a:xfrm>
          <a:off x="0" y="2557528"/>
          <a:ext cx="6949440" cy="671580"/>
        </a:xfrm>
        <a:prstGeom prst="roundRect">
          <a:avLst/>
        </a:prstGeom>
        <a:solidFill>
          <a:schemeClr val="accent2">
            <a:hueOff val="-520665"/>
            <a:satOff val="-10816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Mohammed Ibrahim Gomaa (21092169)</a:t>
          </a:r>
          <a:endParaRPr lang="en-US" sz="2800" kern="1200"/>
        </a:p>
      </dsp:txBody>
      <dsp:txXfrm>
        <a:off x="32784" y="2590312"/>
        <a:ext cx="6883872" cy="606012"/>
      </dsp:txXfrm>
    </dsp:sp>
    <dsp:sp modelId="{AE2D28A9-6C98-4486-994E-EA93A3BE77C9}">
      <dsp:nvSpPr>
        <dsp:cNvPr id="0" name=""/>
        <dsp:cNvSpPr/>
      </dsp:nvSpPr>
      <dsp:spPr>
        <a:xfrm>
          <a:off x="0" y="3309749"/>
          <a:ext cx="6949440" cy="671580"/>
        </a:xfrm>
        <a:prstGeom prst="roundRect">
          <a:avLst/>
        </a:prstGeom>
        <a:solidFill>
          <a:schemeClr val="accent2">
            <a:hueOff val="-780997"/>
            <a:satOff val="-16223"/>
            <a:lumOff val="-4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Ahmed Mohammed Ali (21091026)</a:t>
          </a:r>
          <a:endParaRPr lang="en-US" sz="2800" kern="1200"/>
        </a:p>
      </dsp:txBody>
      <dsp:txXfrm>
        <a:off x="32784" y="3342533"/>
        <a:ext cx="6883872" cy="606012"/>
      </dsp:txXfrm>
    </dsp:sp>
    <dsp:sp modelId="{1AC89C84-C776-4E08-838C-2E696A4B7BCD}">
      <dsp:nvSpPr>
        <dsp:cNvPr id="0" name=""/>
        <dsp:cNvSpPr/>
      </dsp:nvSpPr>
      <dsp:spPr>
        <a:xfrm>
          <a:off x="0" y="4061968"/>
          <a:ext cx="6949440" cy="671580"/>
        </a:xfrm>
        <a:prstGeom prst="roundRect">
          <a:avLst/>
        </a:prstGeom>
        <a:solidFill>
          <a:schemeClr val="accent2">
            <a:hueOff val="-1041329"/>
            <a:satOff val="-21631"/>
            <a:lumOff val="-5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/>
            <a:t>Mohammed Khaled Abdalla (21072330)</a:t>
          </a:r>
          <a:endParaRPr lang="en-US" sz="2800" kern="1200"/>
        </a:p>
      </dsp:txBody>
      <dsp:txXfrm>
        <a:off x="32784" y="4094752"/>
        <a:ext cx="6883872" cy="6060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E297F8-7935-4847-8E5D-9E20A7BBDEA6}">
      <dsp:nvSpPr>
        <dsp:cNvPr id="0" name=""/>
        <dsp:cNvSpPr/>
      </dsp:nvSpPr>
      <dsp:spPr>
        <a:xfrm>
          <a:off x="0" y="0"/>
          <a:ext cx="694944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61BDF0-75BC-4103-9CB9-15FCC17F4609}">
      <dsp:nvSpPr>
        <dsp:cNvPr id="0" name=""/>
        <dsp:cNvSpPr/>
      </dsp:nvSpPr>
      <dsp:spPr>
        <a:xfrm>
          <a:off x="0" y="0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Introduction</a:t>
          </a:r>
          <a:endParaRPr lang="en-US" sz="1800" kern="1200"/>
        </a:p>
      </dsp:txBody>
      <dsp:txXfrm>
        <a:off x="0" y="0"/>
        <a:ext cx="6949440" cy="361664"/>
      </dsp:txXfrm>
    </dsp:sp>
    <dsp:sp modelId="{3A447158-B1F7-4193-B745-AE099F37F669}">
      <dsp:nvSpPr>
        <dsp:cNvPr id="0" name=""/>
        <dsp:cNvSpPr/>
      </dsp:nvSpPr>
      <dsp:spPr>
        <a:xfrm>
          <a:off x="0" y="361664"/>
          <a:ext cx="6949440" cy="0"/>
        </a:xfrm>
        <a:prstGeom prst="line">
          <a:avLst/>
        </a:prstGeom>
        <a:solidFill>
          <a:schemeClr val="accent2">
            <a:hueOff val="-69422"/>
            <a:satOff val="-1442"/>
            <a:lumOff val="-392"/>
            <a:alphaOff val="0"/>
          </a:schemeClr>
        </a:solidFill>
        <a:ln w="12700" cap="flat" cmpd="sng" algn="ctr">
          <a:solidFill>
            <a:schemeClr val="accent2">
              <a:hueOff val="-69422"/>
              <a:satOff val="-1442"/>
              <a:lumOff val="-39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5FF49A-3CF9-46AC-9EF6-0FAA3525A455}">
      <dsp:nvSpPr>
        <dsp:cNvPr id="0" name=""/>
        <dsp:cNvSpPr/>
      </dsp:nvSpPr>
      <dsp:spPr>
        <a:xfrm>
          <a:off x="0" y="361664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Network Design Overview</a:t>
          </a:r>
          <a:endParaRPr lang="en-US" sz="1800" kern="1200"/>
        </a:p>
      </dsp:txBody>
      <dsp:txXfrm>
        <a:off x="0" y="361664"/>
        <a:ext cx="6949440" cy="361664"/>
      </dsp:txXfrm>
    </dsp:sp>
    <dsp:sp modelId="{ECF2EDEF-3155-44F5-9C37-AAA125BA7366}">
      <dsp:nvSpPr>
        <dsp:cNvPr id="0" name=""/>
        <dsp:cNvSpPr/>
      </dsp:nvSpPr>
      <dsp:spPr>
        <a:xfrm>
          <a:off x="0" y="723329"/>
          <a:ext cx="6949440" cy="0"/>
        </a:xfrm>
        <a:prstGeom prst="line">
          <a:avLst/>
        </a:prstGeom>
        <a:solidFill>
          <a:schemeClr val="accent2">
            <a:hueOff val="-138844"/>
            <a:satOff val="-2884"/>
            <a:lumOff val="-784"/>
            <a:alphaOff val="0"/>
          </a:schemeClr>
        </a:solidFill>
        <a:ln w="12700" cap="flat" cmpd="sng" algn="ctr">
          <a:solidFill>
            <a:schemeClr val="accent2">
              <a:hueOff val="-138844"/>
              <a:satOff val="-2884"/>
              <a:lumOff val="-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DFC05D-3FE5-4088-9B11-EB912C79285E}">
      <dsp:nvSpPr>
        <dsp:cNvPr id="0" name=""/>
        <dsp:cNvSpPr/>
      </dsp:nvSpPr>
      <dsp:spPr>
        <a:xfrm>
          <a:off x="0" y="723329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IP Addressing and VLSM</a:t>
          </a:r>
          <a:endParaRPr lang="en-US" sz="1800" kern="1200" dirty="0"/>
        </a:p>
      </dsp:txBody>
      <dsp:txXfrm>
        <a:off x="0" y="723329"/>
        <a:ext cx="6949440" cy="361664"/>
      </dsp:txXfrm>
    </dsp:sp>
    <dsp:sp modelId="{F88F9D19-77DA-4B4A-931A-A995D4D6B362}">
      <dsp:nvSpPr>
        <dsp:cNvPr id="0" name=""/>
        <dsp:cNvSpPr/>
      </dsp:nvSpPr>
      <dsp:spPr>
        <a:xfrm>
          <a:off x="0" y="1084994"/>
          <a:ext cx="6949440" cy="0"/>
        </a:xfrm>
        <a:prstGeom prst="line">
          <a:avLst/>
        </a:prstGeom>
        <a:solidFill>
          <a:schemeClr val="accent2">
            <a:hueOff val="-208266"/>
            <a:satOff val="-4326"/>
            <a:lumOff val="-1176"/>
            <a:alphaOff val="0"/>
          </a:schemeClr>
        </a:solidFill>
        <a:ln w="12700" cap="flat" cmpd="sng" algn="ctr">
          <a:solidFill>
            <a:schemeClr val="accent2">
              <a:hueOff val="-208266"/>
              <a:satOff val="-4326"/>
              <a:lumOff val="-11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7C226B-8D7A-423C-A972-2C772C844E16}">
      <dsp:nvSpPr>
        <dsp:cNvPr id="0" name=""/>
        <dsp:cNvSpPr/>
      </dsp:nvSpPr>
      <dsp:spPr>
        <a:xfrm>
          <a:off x="0" y="1084994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VLAN and VTP Configuration</a:t>
          </a:r>
          <a:endParaRPr lang="en-US" sz="1800" kern="1200"/>
        </a:p>
      </dsp:txBody>
      <dsp:txXfrm>
        <a:off x="0" y="1084994"/>
        <a:ext cx="6949440" cy="361664"/>
      </dsp:txXfrm>
    </dsp:sp>
    <dsp:sp modelId="{E74C375C-0D69-494C-AF5B-1062CF53A914}">
      <dsp:nvSpPr>
        <dsp:cNvPr id="0" name=""/>
        <dsp:cNvSpPr/>
      </dsp:nvSpPr>
      <dsp:spPr>
        <a:xfrm>
          <a:off x="0" y="1446659"/>
          <a:ext cx="6949440" cy="0"/>
        </a:xfrm>
        <a:prstGeom prst="line">
          <a:avLst/>
        </a:prstGeom>
        <a:solidFill>
          <a:schemeClr val="accent2">
            <a:hueOff val="-277688"/>
            <a:satOff val="-5768"/>
            <a:lumOff val="-1569"/>
            <a:alphaOff val="0"/>
          </a:schemeClr>
        </a:solidFill>
        <a:ln w="12700" cap="flat" cmpd="sng" algn="ctr">
          <a:solidFill>
            <a:schemeClr val="accent2">
              <a:hueOff val="-277688"/>
              <a:satOff val="-5768"/>
              <a:lumOff val="-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618A95-DA63-41D1-836A-A15C807F7784}">
      <dsp:nvSpPr>
        <dsp:cNvPr id="0" name=""/>
        <dsp:cNvSpPr/>
      </dsp:nvSpPr>
      <dsp:spPr>
        <a:xfrm>
          <a:off x="0" y="1446659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Network Devices and IP Assignment</a:t>
          </a:r>
        </a:p>
      </dsp:txBody>
      <dsp:txXfrm>
        <a:off x="0" y="1446659"/>
        <a:ext cx="6949440" cy="361664"/>
      </dsp:txXfrm>
    </dsp:sp>
    <dsp:sp modelId="{440F3146-2FAF-4072-96A3-1862D96D6EC3}">
      <dsp:nvSpPr>
        <dsp:cNvPr id="0" name=""/>
        <dsp:cNvSpPr/>
      </dsp:nvSpPr>
      <dsp:spPr>
        <a:xfrm>
          <a:off x="0" y="1808324"/>
          <a:ext cx="6949440" cy="0"/>
        </a:xfrm>
        <a:prstGeom prst="line">
          <a:avLst/>
        </a:prstGeom>
        <a:solidFill>
          <a:schemeClr val="accent2">
            <a:hueOff val="-347110"/>
            <a:satOff val="-7210"/>
            <a:lumOff val="-1961"/>
            <a:alphaOff val="0"/>
          </a:schemeClr>
        </a:solidFill>
        <a:ln w="12700" cap="flat" cmpd="sng" algn="ctr">
          <a:solidFill>
            <a:schemeClr val="accent2">
              <a:hueOff val="-347110"/>
              <a:satOff val="-7210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E54E38-A8AB-49ED-A0E1-99A44F513CB4}">
      <dsp:nvSpPr>
        <dsp:cNvPr id="0" name=""/>
        <dsp:cNvSpPr/>
      </dsp:nvSpPr>
      <dsp:spPr>
        <a:xfrm>
          <a:off x="0" y="1808324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Port Channel Setup</a:t>
          </a:r>
          <a:endParaRPr lang="en-US" sz="1800" kern="1200" dirty="0"/>
        </a:p>
      </dsp:txBody>
      <dsp:txXfrm>
        <a:off x="0" y="1808324"/>
        <a:ext cx="6949440" cy="361664"/>
      </dsp:txXfrm>
    </dsp:sp>
    <dsp:sp modelId="{3E3C1DAF-AAA2-494B-89C5-72DF1F5BEBC0}">
      <dsp:nvSpPr>
        <dsp:cNvPr id="0" name=""/>
        <dsp:cNvSpPr/>
      </dsp:nvSpPr>
      <dsp:spPr>
        <a:xfrm>
          <a:off x="0" y="2169989"/>
          <a:ext cx="6949440" cy="0"/>
        </a:xfrm>
        <a:prstGeom prst="line">
          <a:avLst/>
        </a:prstGeom>
        <a:solidFill>
          <a:schemeClr val="accent2">
            <a:hueOff val="-416532"/>
            <a:satOff val="-8652"/>
            <a:lumOff val="-2353"/>
            <a:alphaOff val="0"/>
          </a:schemeClr>
        </a:solidFill>
        <a:ln w="12700" cap="flat" cmpd="sng" algn="ctr">
          <a:solidFill>
            <a:schemeClr val="accent2">
              <a:hueOff val="-416532"/>
              <a:satOff val="-8652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51A67C-A8E8-4346-BCED-A3784940A502}">
      <dsp:nvSpPr>
        <dsp:cNvPr id="0" name=""/>
        <dsp:cNvSpPr/>
      </dsp:nvSpPr>
      <dsp:spPr>
        <a:xfrm>
          <a:off x="0" y="2169989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IP Phone and Voice VLAN</a:t>
          </a:r>
        </a:p>
      </dsp:txBody>
      <dsp:txXfrm>
        <a:off x="0" y="2169989"/>
        <a:ext cx="6949440" cy="361664"/>
      </dsp:txXfrm>
    </dsp:sp>
    <dsp:sp modelId="{0F9F9CC9-F51C-463A-B6B4-ED6E5AB6B0B6}">
      <dsp:nvSpPr>
        <dsp:cNvPr id="0" name=""/>
        <dsp:cNvSpPr/>
      </dsp:nvSpPr>
      <dsp:spPr>
        <a:xfrm>
          <a:off x="0" y="2531654"/>
          <a:ext cx="6949440" cy="0"/>
        </a:xfrm>
        <a:prstGeom prst="line">
          <a:avLst/>
        </a:prstGeom>
        <a:solidFill>
          <a:schemeClr val="accent2">
            <a:hueOff val="-485954"/>
            <a:satOff val="-10094"/>
            <a:lumOff val="-2745"/>
            <a:alphaOff val="0"/>
          </a:schemeClr>
        </a:solidFill>
        <a:ln w="12700" cap="flat" cmpd="sng" algn="ctr">
          <a:solidFill>
            <a:schemeClr val="accent2">
              <a:hueOff val="-485954"/>
              <a:satOff val="-10094"/>
              <a:lumOff val="-274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01CDD9-43A2-4B5D-BEEE-4CDFC8C428D8}">
      <dsp:nvSpPr>
        <dsp:cNvPr id="0" name=""/>
        <dsp:cNvSpPr/>
      </dsp:nvSpPr>
      <dsp:spPr>
        <a:xfrm>
          <a:off x="0" y="2531654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Security Features</a:t>
          </a:r>
          <a:endParaRPr lang="en-US" sz="1800" kern="1200"/>
        </a:p>
      </dsp:txBody>
      <dsp:txXfrm>
        <a:off x="0" y="2531654"/>
        <a:ext cx="6949440" cy="361664"/>
      </dsp:txXfrm>
    </dsp:sp>
    <dsp:sp modelId="{277374C5-8B8A-4D1C-9604-4322D8658AB3}">
      <dsp:nvSpPr>
        <dsp:cNvPr id="0" name=""/>
        <dsp:cNvSpPr/>
      </dsp:nvSpPr>
      <dsp:spPr>
        <a:xfrm>
          <a:off x="0" y="2893319"/>
          <a:ext cx="6949440" cy="0"/>
        </a:xfrm>
        <a:prstGeom prst="line">
          <a:avLst/>
        </a:prstGeom>
        <a:solidFill>
          <a:schemeClr val="accent2">
            <a:hueOff val="-555376"/>
            <a:satOff val="-11537"/>
            <a:lumOff val="-3137"/>
            <a:alphaOff val="0"/>
          </a:schemeClr>
        </a:solidFill>
        <a:ln w="12700" cap="flat" cmpd="sng" algn="ctr">
          <a:solidFill>
            <a:schemeClr val="accent2">
              <a:hueOff val="-555376"/>
              <a:satOff val="-11537"/>
              <a:lumOff val="-31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EE74A3-9D9C-426E-8175-97C4C50B2E14}">
      <dsp:nvSpPr>
        <dsp:cNvPr id="0" name=""/>
        <dsp:cNvSpPr/>
      </dsp:nvSpPr>
      <dsp:spPr>
        <a:xfrm>
          <a:off x="0" y="2893318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Network Optimization</a:t>
          </a:r>
          <a:endParaRPr lang="en-US" sz="1800" kern="1200"/>
        </a:p>
      </dsp:txBody>
      <dsp:txXfrm>
        <a:off x="0" y="2893318"/>
        <a:ext cx="6949440" cy="361664"/>
      </dsp:txXfrm>
    </dsp:sp>
    <dsp:sp modelId="{BBDD7E17-96AD-43E1-996F-37AD8C487AC3}">
      <dsp:nvSpPr>
        <dsp:cNvPr id="0" name=""/>
        <dsp:cNvSpPr/>
      </dsp:nvSpPr>
      <dsp:spPr>
        <a:xfrm>
          <a:off x="0" y="3254983"/>
          <a:ext cx="6949440" cy="0"/>
        </a:xfrm>
        <a:prstGeom prst="line">
          <a:avLst/>
        </a:prstGeom>
        <a:solidFill>
          <a:schemeClr val="accent2">
            <a:hueOff val="-624797"/>
            <a:satOff val="-12979"/>
            <a:lumOff val="-3529"/>
            <a:alphaOff val="0"/>
          </a:schemeClr>
        </a:solidFill>
        <a:ln w="12700" cap="flat" cmpd="sng" algn="ctr">
          <a:solidFill>
            <a:schemeClr val="accent2">
              <a:hueOff val="-624797"/>
              <a:satOff val="-12979"/>
              <a:lumOff val="-352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177AB2-786A-4696-BD33-F465AB0ABDEC}">
      <dsp:nvSpPr>
        <dsp:cNvPr id="0" name=""/>
        <dsp:cNvSpPr/>
      </dsp:nvSpPr>
      <dsp:spPr>
        <a:xfrm>
          <a:off x="0" y="3254983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Wireless and Guest Access</a:t>
          </a:r>
          <a:endParaRPr lang="en-US" sz="1800" kern="1200"/>
        </a:p>
      </dsp:txBody>
      <dsp:txXfrm>
        <a:off x="0" y="3254983"/>
        <a:ext cx="6949440" cy="361664"/>
      </dsp:txXfrm>
    </dsp:sp>
    <dsp:sp modelId="{125D42D7-6162-49BD-A4FB-BB6BE63AB380}">
      <dsp:nvSpPr>
        <dsp:cNvPr id="0" name=""/>
        <dsp:cNvSpPr/>
      </dsp:nvSpPr>
      <dsp:spPr>
        <a:xfrm>
          <a:off x="0" y="3616648"/>
          <a:ext cx="6949440" cy="0"/>
        </a:xfrm>
        <a:prstGeom prst="line">
          <a:avLst/>
        </a:prstGeom>
        <a:solidFill>
          <a:schemeClr val="accent2">
            <a:hueOff val="-694219"/>
            <a:satOff val="-14421"/>
            <a:lumOff val="-3921"/>
            <a:alphaOff val="0"/>
          </a:schemeClr>
        </a:solidFill>
        <a:ln w="12700" cap="flat" cmpd="sng" algn="ctr">
          <a:solidFill>
            <a:schemeClr val="accent2">
              <a:hueOff val="-694219"/>
              <a:satOff val="-14421"/>
              <a:lumOff val="-392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ECFF27-FDEB-4972-90F0-C74AE4255AF8}">
      <dsp:nvSpPr>
        <dsp:cNvPr id="0" name=""/>
        <dsp:cNvSpPr/>
      </dsp:nvSpPr>
      <dsp:spPr>
        <a:xfrm>
          <a:off x="0" y="3616648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Network Optimization</a:t>
          </a:r>
          <a:endParaRPr lang="en-US" sz="1800" kern="1200"/>
        </a:p>
      </dsp:txBody>
      <dsp:txXfrm>
        <a:off x="0" y="3616648"/>
        <a:ext cx="6949440" cy="361664"/>
      </dsp:txXfrm>
    </dsp:sp>
    <dsp:sp modelId="{72F7FD88-94ED-4752-A364-A030964B2022}">
      <dsp:nvSpPr>
        <dsp:cNvPr id="0" name=""/>
        <dsp:cNvSpPr/>
      </dsp:nvSpPr>
      <dsp:spPr>
        <a:xfrm>
          <a:off x="0" y="3978313"/>
          <a:ext cx="6949440" cy="0"/>
        </a:xfrm>
        <a:prstGeom prst="line">
          <a:avLst/>
        </a:prstGeom>
        <a:solidFill>
          <a:schemeClr val="accent2">
            <a:hueOff val="-763641"/>
            <a:satOff val="-15863"/>
            <a:lumOff val="-4313"/>
            <a:alphaOff val="0"/>
          </a:schemeClr>
        </a:solidFill>
        <a:ln w="12700" cap="flat" cmpd="sng" algn="ctr">
          <a:solidFill>
            <a:schemeClr val="accent2">
              <a:hueOff val="-763641"/>
              <a:satOff val="-15863"/>
              <a:lumOff val="-43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57CB9B-8275-4403-BD91-506C001140E2}">
      <dsp:nvSpPr>
        <dsp:cNvPr id="0" name=""/>
        <dsp:cNvSpPr/>
      </dsp:nvSpPr>
      <dsp:spPr>
        <a:xfrm>
          <a:off x="0" y="3978313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Wireless and Guest Access</a:t>
          </a:r>
          <a:endParaRPr lang="en-US" sz="1800" kern="1200"/>
        </a:p>
      </dsp:txBody>
      <dsp:txXfrm>
        <a:off x="0" y="3978313"/>
        <a:ext cx="6949440" cy="361664"/>
      </dsp:txXfrm>
    </dsp:sp>
    <dsp:sp modelId="{086C25C4-CC37-460D-A685-F9FA1C7E9475}">
      <dsp:nvSpPr>
        <dsp:cNvPr id="0" name=""/>
        <dsp:cNvSpPr/>
      </dsp:nvSpPr>
      <dsp:spPr>
        <a:xfrm>
          <a:off x="0" y="4339978"/>
          <a:ext cx="6949440" cy="0"/>
        </a:xfrm>
        <a:prstGeom prst="line">
          <a:avLst/>
        </a:prstGeom>
        <a:solidFill>
          <a:schemeClr val="accent2">
            <a:hueOff val="-833063"/>
            <a:satOff val="-17305"/>
            <a:lumOff val="-4706"/>
            <a:alphaOff val="0"/>
          </a:schemeClr>
        </a:solidFill>
        <a:ln w="12700" cap="flat" cmpd="sng" algn="ctr">
          <a:solidFill>
            <a:schemeClr val="accent2">
              <a:hueOff val="-833063"/>
              <a:satOff val="-17305"/>
              <a:lumOff val="-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09A50A-982C-42B4-BDE6-A49AFE0324DB}">
      <dsp:nvSpPr>
        <dsp:cNvPr id="0" name=""/>
        <dsp:cNvSpPr/>
      </dsp:nvSpPr>
      <dsp:spPr>
        <a:xfrm>
          <a:off x="0" y="4339978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Supporting Services</a:t>
          </a:r>
          <a:endParaRPr lang="en-US" sz="1800" kern="1200"/>
        </a:p>
      </dsp:txBody>
      <dsp:txXfrm>
        <a:off x="0" y="4339978"/>
        <a:ext cx="6949440" cy="361664"/>
      </dsp:txXfrm>
    </dsp:sp>
    <dsp:sp modelId="{AB5CFE99-57F1-4F02-9621-B9C9DE5DC1EE}">
      <dsp:nvSpPr>
        <dsp:cNvPr id="0" name=""/>
        <dsp:cNvSpPr/>
      </dsp:nvSpPr>
      <dsp:spPr>
        <a:xfrm>
          <a:off x="0" y="4701643"/>
          <a:ext cx="6949440" cy="0"/>
        </a:xfrm>
        <a:prstGeom prst="line">
          <a:avLst/>
        </a:prstGeom>
        <a:solidFill>
          <a:schemeClr val="accent2">
            <a:hueOff val="-902485"/>
            <a:satOff val="-18747"/>
            <a:lumOff val="-5098"/>
            <a:alphaOff val="0"/>
          </a:schemeClr>
        </a:solidFill>
        <a:ln w="12700" cap="flat" cmpd="sng" algn="ctr">
          <a:solidFill>
            <a:schemeClr val="accent2">
              <a:hueOff val="-902485"/>
              <a:satOff val="-18747"/>
              <a:lumOff val="-509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890C78-82C8-44ED-B7BA-783C58AD5220}">
      <dsp:nvSpPr>
        <dsp:cNvPr id="0" name=""/>
        <dsp:cNvSpPr/>
      </dsp:nvSpPr>
      <dsp:spPr>
        <a:xfrm>
          <a:off x="0" y="4701643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Port and Device Hardening</a:t>
          </a:r>
          <a:endParaRPr lang="en-US" sz="1800" kern="1200"/>
        </a:p>
      </dsp:txBody>
      <dsp:txXfrm>
        <a:off x="0" y="4701643"/>
        <a:ext cx="6949440" cy="361664"/>
      </dsp:txXfrm>
    </dsp:sp>
    <dsp:sp modelId="{775CA62D-35FF-4EAB-9038-61D8E610ADC9}">
      <dsp:nvSpPr>
        <dsp:cNvPr id="0" name=""/>
        <dsp:cNvSpPr/>
      </dsp:nvSpPr>
      <dsp:spPr>
        <a:xfrm>
          <a:off x="0" y="5063308"/>
          <a:ext cx="6949440" cy="0"/>
        </a:xfrm>
        <a:prstGeom prst="line">
          <a:avLst/>
        </a:prstGeom>
        <a:solidFill>
          <a:schemeClr val="accent2">
            <a:hueOff val="-971907"/>
            <a:satOff val="-20189"/>
            <a:lumOff val="-5490"/>
            <a:alphaOff val="0"/>
          </a:schemeClr>
        </a:solidFill>
        <a:ln w="12700" cap="flat" cmpd="sng" algn="ctr">
          <a:solidFill>
            <a:schemeClr val="accent2">
              <a:hueOff val="-971907"/>
              <a:satOff val="-20189"/>
              <a:lumOff val="-54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C713A7-8220-4CB8-B607-931AD5A5D488}">
      <dsp:nvSpPr>
        <dsp:cNvPr id="0" name=""/>
        <dsp:cNvSpPr/>
      </dsp:nvSpPr>
      <dsp:spPr>
        <a:xfrm>
          <a:off x="0" y="5063308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Routing and Connectivity</a:t>
          </a:r>
          <a:endParaRPr lang="en-US" sz="1800" kern="1200"/>
        </a:p>
      </dsp:txBody>
      <dsp:txXfrm>
        <a:off x="0" y="5063308"/>
        <a:ext cx="6949440" cy="361664"/>
      </dsp:txXfrm>
    </dsp:sp>
    <dsp:sp modelId="{8F3DB36B-6E46-4A4F-A00A-D32D41937936}">
      <dsp:nvSpPr>
        <dsp:cNvPr id="0" name=""/>
        <dsp:cNvSpPr/>
      </dsp:nvSpPr>
      <dsp:spPr>
        <a:xfrm>
          <a:off x="0" y="5424973"/>
          <a:ext cx="6949440" cy="0"/>
        </a:xfrm>
        <a:prstGeom prst="line">
          <a:avLst/>
        </a:prstGeom>
        <a:solidFill>
          <a:schemeClr val="accent2">
            <a:hueOff val="-1041329"/>
            <a:satOff val="-21631"/>
            <a:lumOff val="-5882"/>
            <a:alphaOff val="0"/>
          </a:schemeClr>
        </a:solidFill>
        <a:ln w="12700" cap="flat" cmpd="sng" algn="ctr">
          <a:solidFill>
            <a:schemeClr val="accent2">
              <a:hueOff val="-1041329"/>
              <a:satOff val="-21631"/>
              <a:lumOff val="-588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B0E2D9-7D93-40D7-8971-41456CC559C8}">
      <dsp:nvSpPr>
        <dsp:cNvPr id="0" name=""/>
        <dsp:cNvSpPr/>
      </dsp:nvSpPr>
      <dsp:spPr>
        <a:xfrm>
          <a:off x="0" y="5424973"/>
          <a:ext cx="6949440" cy="3616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Conclusion</a:t>
          </a:r>
          <a:endParaRPr lang="en-US" sz="1800" kern="1200"/>
        </a:p>
      </dsp:txBody>
      <dsp:txXfrm>
        <a:off x="0" y="5424973"/>
        <a:ext cx="6949440" cy="3616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g>
</file>

<file path=ppt/media/image13.jpeg>
</file>

<file path=ppt/media/image14.jpeg>
</file>

<file path=ppt/media/image15.jpeg>
</file>

<file path=ppt/media/image16.png>
</file>

<file path=ppt/media/image17.jpg>
</file>

<file path=ppt/media/image18.png>
</file>

<file path=ppt/media/image19.svg>
</file>

<file path=ppt/media/image2.jpeg>
</file>

<file path=ppt/media/image3.jpeg>
</file>

<file path=ppt/media/image4.png>
</file>

<file path=ppt/media/image5.jpg>
</file>

<file path=ppt/media/image6.jpe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09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4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52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07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84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095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5/13/2025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473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5/13/2025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0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5/13/2025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27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3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85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27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A875D55-4A80-43E9-38F6-27E36649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Digital padlock art">
            <a:extLst>
              <a:ext uri="{FF2B5EF4-FFF2-40B4-BE49-F238E27FC236}">
                <a16:creationId xmlns:a16="http://schemas.microsoft.com/office/drawing/2014/main" id="{A30516E5-86FA-7DBC-1C35-38633350927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20308" b="3161"/>
          <a:stretch/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F5BDB5-6567-A4B6-7B89-4679FC5C8E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482602"/>
            <a:ext cx="7588155" cy="2236264"/>
          </a:xfrm>
        </p:spPr>
        <p:txBody>
          <a:bodyPr>
            <a:normAutofit/>
          </a:bodyPr>
          <a:lstStyle/>
          <a:p>
            <a:r>
              <a:rPr lang="en-US" sz="5000" b="1" dirty="0">
                <a:solidFill>
                  <a:srgbClr val="FFFFFF"/>
                </a:solidFill>
              </a:rPr>
              <a:t>Securing a Small Business Network</a:t>
            </a:r>
            <a:br>
              <a:rPr lang="en-US" sz="5000" dirty="0">
                <a:solidFill>
                  <a:srgbClr val="FFFFFF"/>
                </a:solidFill>
              </a:rPr>
            </a:br>
            <a:endParaRPr lang="en-GB" sz="5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D41E1F-D82A-1202-472D-ECE0A1110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793937"/>
            <a:ext cx="7588155" cy="1414091"/>
          </a:xfrm>
        </p:spPr>
        <p:txBody>
          <a:bodyPr>
            <a:normAutofit/>
          </a:bodyPr>
          <a:lstStyle/>
          <a:p>
            <a:r>
              <a:rPr lang="en-US" sz="2200">
                <a:solidFill>
                  <a:srgbClr val="FFFFFF"/>
                </a:solidFill>
              </a:rPr>
              <a:t>Supervised by: Eng. Amr Adel</a:t>
            </a:r>
            <a:endParaRPr lang="en-GB" sz="2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864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5C944-F4DF-DAE1-9C11-F675DD59E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n-US" sz="3300" b="1"/>
              <a:t>Network Devices and IP Assignment</a:t>
            </a:r>
            <a:br>
              <a:rPr lang="en-US" sz="3300" b="1"/>
            </a:br>
            <a:endParaRPr lang="en-GB" sz="33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6B67E-FE40-E0A8-9C79-EB61C8E0A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pPr rtl="0">
              <a:lnSpc>
                <a:spcPct val="110000"/>
              </a:lnSpc>
              <a:buNone/>
            </a:pPr>
            <a:r>
              <a:rPr lang="en-GB" sz="1800" b="1" dirty="0"/>
              <a:t>Devices</a:t>
            </a:r>
            <a:r>
              <a:rPr lang="en-GB" sz="1800" dirty="0"/>
              <a:t>: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MLS (Layer 3 Switch)</a:t>
            </a:r>
            <a:r>
              <a:rPr lang="en-GB" sz="1800" dirty="0"/>
              <a:t>: VLAN interfaces (e.g., VLAN 1: 192.168.1.1/26).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ASA Firewalls</a:t>
            </a:r>
            <a:r>
              <a:rPr lang="en-GB" sz="1800" dirty="0"/>
              <a:t>: Interfaces for INSIDE, OUTSIDE, DMZ (e.g., ASA1 G1/5: 60.0.0.1/29).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Routers (R0–R3)</a:t>
            </a:r>
            <a:r>
              <a:rPr lang="en-GB" sz="1800" dirty="0"/>
              <a:t>: External connectivity (e.g., R0 G0/1: 20.0.0.2/30).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Switches</a:t>
            </a:r>
            <a:r>
              <a:rPr lang="en-GB" sz="1800" dirty="0"/>
              <a:t>: Departmental (e.g., Market-</a:t>
            </a:r>
            <a:r>
              <a:rPr lang="en-GB" sz="1800" dirty="0" err="1"/>
              <a:t>Sw</a:t>
            </a:r>
            <a:r>
              <a:rPr lang="en-GB" sz="1800" dirty="0"/>
              <a:t>: 192.168.1.132/27).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Servers</a:t>
            </a:r>
            <a:r>
              <a:rPr lang="en-GB" sz="1800" dirty="0"/>
              <a:t>: HTTP (60.0.0.2/29), Email (60.0.0.3/29), DNS (60.0.0.4/29).</a:t>
            </a:r>
          </a:p>
          <a:p>
            <a:pPr>
              <a:lnSpc>
                <a:spcPct val="110000"/>
              </a:lnSpc>
            </a:pPr>
            <a:endParaRPr lang="en-GB" sz="1800" dirty="0"/>
          </a:p>
        </p:txBody>
      </p:sp>
      <p:pic>
        <p:nvPicPr>
          <p:cNvPr id="5" name="Picture 4" descr="A diagram of a computer network&#10;&#10;AI-generated content may be incorrect.">
            <a:extLst>
              <a:ext uri="{FF2B5EF4-FFF2-40B4-BE49-F238E27FC236}">
                <a16:creationId xmlns:a16="http://schemas.microsoft.com/office/drawing/2014/main" id="{43A93644-D8DF-5072-1E27-EE89B2160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395" y="1102440"/>
            <a:ext cx="4681506" cy="468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15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4DDC3-75B6-BD40-BE8F-69E3FEDE8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 sz="3300" b="1"/>
              <a:t>Port Channel Configuration</a:t>
            </a:r>
            <a:br>
              <a:rPr lang="en-GB" sz="3300" b="1"/>
            </a:br>
            <a:endParaRPr lang="en-GB" sz="33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45684-1F1A-2F82-36B1-B479043B0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>
            <a:normAutofit/>
          </a:bodyPr>
          <a:lstStyle/>
          <a:p>
            <a:pPr rtl="0">
              <a:buNone/>
            </a:pPr>
            <a:r>
              <a:rPr lang="en-GB" sz="1800" b="1" dirty="0"/>
              <a:t>EtherChannels for Redundancy and Bandwidth</a:t>
            </a:r>
            <a:r>
              <a:rPr lang="en-GB" sz="1800" dirty="0"/>
              <a:t>:</a:t>
            </a:r>
          </a:p>
          <a:p>
            <a:pPr>
              <a:buNone/>
            </a:pPr>
            <a:r>
              <a:rPr lang="en-GB" sz="1800" b="1" dirty="0"/>
              <a:t>Protocols</a:t>
            </a:r>
            <a:r>
              <a:rPr lang="en-GB" sz="1800" dirty="0"/>
              <a:t>: LACP and PAgP for link aggregation.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b="1" dirty="0"/>
              <a:t>Left Side</a:t>
            </a:r>
            <a:r>
              <a:rPr lang="en-GB" sz="1800" dirty="0"/>
              <a:t>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GB" dirty="0"/>
              <a:t>Group 1: Finan-Sw to MLS1 (F0/13-15, PAgP)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GB" dirty="0"/>
              <a:t>Group 2: Market-Sw to MLS1 (F0/2-4, LACP)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b="1" dirty="0"/>
              <a:t>Right Side</a:t>
            </a:r>
            <a:r>
              <a:rPr lang="en-GB" sz="1800" dirty="0"/>
              <a:t>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GB" dirty="0"/>
              <a:t>Group 1: Legal-Sw to MLS0 (F0/13-15, PAgP)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GB" dirty="0"/>
              <a:t>Group 2: Dev-Sw to MLS0 (F0/2-4, PAgP)</a:t>
            </a:r>
            <a:br>
              <a:rPr lang="en-GB" dirty="0"/>
            </a:br>
            <a:endParaRPr lang="en-GB" dirty="0"/>
          </a:p>
        </p:txBody>
      </p:sp>
      <p:pic>
        <p:nvPicPr>
          <p:cNvPr id="5" name="Picture 4" descr="Close-up of a server network panel with lights and cables">
            <a:extLst>
              <a:ext uri="{FF2B5EF4-FFF2-40B4-BE49-F238E27FC236}">
                <a16:creationId xmlns:a16="http://schemas.microsoft.com/office/drawing/2014/main" id="{6A193A68-C749-135C-A224-6F245EB4C1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6" r="43213" b="-1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95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42897D-A71D-5BCC-95FB-4CDE65E1A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 b="1" dirty="0"/>
              <a:t>Additional Services</a:t>
            </a:r>
            <a:br>
              <a:rPr lang="en-GB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E50E2-E197-86F8-225D-1D6ED4186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868129"/>
            <a:ext cx="6289597" cy="4680155"/>
          </a:xfrm>
        </p:spPr>
        <p:txBody>
          <a:bodyPr>
            <a:normAutofit/>
          </a:bodyPr>
          <a:lstStyle/>
          <a:p>
            <a:pPr rtl="0">
              <a:lnSpc>
                <a:spcPct val="110000"/>
              </a:lnSpc>
              <a:buNone/>
            </a:pPr>
            <a:r>
              <a:rPr lang="en-GB" sz="1800" b="1" dirty="0"/>
              <a:t>Supporting Services</a:t>
            </a:r>
            <a:r>
              <a:rPr lang="en-GB" sz="1800" dirty="0"/>
              <a:t>: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DNS</a:t>
            </a:r>
            <a:r>
              <a:rPr lang="en-GB" sz="1800" dirty="0"/>
              <a:t>: Resolves domain names for network operations.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SYSLOG</a:t>
            </a:r>
            <a:r>
              <a:rPr lang="en-GB" sz="1800" dirty="0"/>
              <a:t>: Centralized logging for monitoring and troubleshooting.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TFTP</a:t>
            </a:r>
            <a:r>
              <a:rPr lang="en-GB" sz="1800" dirty="0"/>
              <a:t>: Stores device configurations and IOS images.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Email Server</a:t>
            </a:r>
            <a:r>
              <a:rPr lang="en-GB" sz="1800" dirty="0"/>
              <a:t>: Handles SMTP, IMAP, POP3 for communication.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Web Server</a:t>
            </a:r>
            <a:r>
              <a:rPr lang="en-GB" sz="1800" dirty="0"/>
              <a:t>: Hosts internal/external web applications.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Timestamps</a:t>
            </a:r>
            <a:r>
              <a:rPr lang="en-GB" sz="1800" dirty="0"/>
              <a:t>: Enhances log and debug analysis.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DHCPv4</a:t>
            </a:r>
            <a:r>
              <a:rPr lang="en-GB" sz="1800" dirty="0"/>
              <a:t>: Automated IP assignment for efficiency.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NTP</a:t>
            </a:r>
            <a:r>
              <a:rPr lang="en-GB" sz="1800" dirty="0"/>
              <a:t>: Time synchronization for logs and security.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GB" sz="1800" dirty="0"/>
          </a:p>
          <a:p>
            <a:pPr>
              <a:lnSpc>
                <a:spcPct val="110000"/>
              </a:lnSpc>
            </a:pPr>
            <a:endParaRPr lang="en-GB" sz="1800" dirty="0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8F27CD60-1CD6-0BA3-AEC5-ED4A5C0B09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543"/>
          <a:stretch/>
        </p:blipFill>
        <p:spPr>
          <a:xfrm>
            <a:off x="7260336" y="10"/>
            <a:ext cx="493166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702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B6ABD-B832-0625-74BC-C03B1B03E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US" b="1" dirty="0"/>
              <a:t>IP Phone and Voice VLAN</a:t>
            </a:r>
            <a:br>
              <a:rPr lang="en-US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EFE82-6DE5-7D8D-E42B-833B005CD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>
            <a:normAutofit/>
          </a:bodyPr>
          <a:lstStyle/>
          <a:p>
            <a:pPr rtl="0">
              <a:buNone/>
            </a:pPr>
            <a:r>
              <a:rPr lang="en-GB" sz="1800" b="1" dirty="0"/>
              <a:t>IP Phone Configuration</a:t>
            </a:r>
            <a:r>
              <a:rPr lang="en-GB" sz="1800" dirty="0"/>
              <a:t>: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dirty="0"/>
              <a:t>Dedicated Voice VLAN (VLAN 3) for QoS.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dirty="0"/>
              <a:t>Phones assigned via DHCP, connected to TFTP server.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dirty="0"/>
              <a:t>Examples: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GB" dirty="0"/>
              <a:t>Phone 0: Administration (Line 2)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GB" dirty="0"/>
              <a:t>Phone 2: Customer Service (Line 60)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GB" dirty="0"/>
              <a:t>Phone 7: Development (Line 10)</a:t>
            </a:r>
            <a:br>
              <a:rPr lang="en-GB" dirty="0"/>
            </a:br>
            <a:r>
              <a:rPr lang="en-GB" b="1" dirty="0"/>
              <a:t>Purpose</a:t>
            </a:r>
            <a:r>
              <a:rPr lang="en-GB" dirty="0"/>
              <a:t>: Prioritize voice traffic for clear, reliable telephony.</a:t>
            </a:r>
          </a:p>
          <a:p>
            <a:endParaRPr lang="en-GB" sz="1800" dirty="0"/>
          </a:p>
        </p:txBody>
      </p:sp>
      <p:pic>
        <p:nvPicPr>
          <p:cNvPr id="5" name="Picture 4" descr="A telephone and switch with blue cables connected to it&#10;&#10;AI-generated content may be incorrect.">
            <a:extLst>
              <a:ext uri="{FF2B5EF4-FFF2-40B4-BE49-F238E27FC236}">
                <a16:creationId xmlns:a16="http://schemas.microsoft.com/office/drawing/2014/main" id="{5706C09B-CABF-2771-20D8-0266E11C4C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2" r="26301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43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844FC-3846-51D9-F940-DF043EB40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 b="1" dirty="0"/>
              <a:t>Network Optimization</a:t>
            </a:r>
            <a:br>
              <a:rPr lang="en-GB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16370-59CB-01EF-9627-F51C84CE4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828800"/>
            <a:ext cx="6035041" cy="4480560"/>
          </a:xfrm>
        </p:spPr>
        <p:txBody>
          <a:bodyPr>
            <a:normAutofit/>
          </a:bodyPr>
          <a:lstStyle/>
          <a:p>
            <a:pPr rtl="0">
              <a:buNone/>
            </a:pPr>
            <a:r>
              <a:rPr lang="en-GB" sz="1800" b="1" dirty="0"/>
              <a:t>Performance Enhancements</a:t>
            </a:r>
            <a:r>
              <a:rPr lang="en-GB" sz="1800" dirty="0"/>
              <a:t>: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b="1" dirty="0"/>
              <a:t>Rapid-PVST</a:t>
            </a:r>
            <a:r>
              <a:rPr lang="en-GB" sz="1800" dirty="0"/>
              <a:t>: Fast spanning-tree convergence.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b="1" dirty="0"/>
              <a:t>PortFast</a:t>
            </a:r>
            <a:r>
              <a:rPr lang="en-GB" sz="1800" dirty="0"/>
              <a:t>: Immediate access port connectivity.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b="1" dirty="0"/>
              <a:t>LACP/PAgP</a:t>
            </a:r>
            <a:r>
              <a:rPr lang="en-GB" sz="1800" dirty="0"/>
              <a:t>: Aggregated links for bandwidth and redundancy.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b="1" dirty="0"/>
              <a:t>Inter-VLAN Routing</a:t>
            </a:r>
            <a:r>
              <a:rPr lang="en-GB" sz="1800" dirty="0"/>
              <a:t>: Layer 3 switching for secure communication.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b="1" dirty="0"/>
              <a:t>Logging Synchronous: </a:t>
            </a:r>
            <a:r>
              <a:rPr lang="en-US" sz="1800" dirty="0"/>
              <a:t>Uninterrupted command output.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sz="1800" b="1" dirty="0"/>
              <a:t>No IP Domain-Lookup: </a:t>
            </a:r>
            <a:r>
              <a:rPr lang="en-US" sz="1800" dirty="0"/>
              <a:t>Faster CLI navigation by preventing accidental DNS queries.</a:t>
            </a:r>
            <a:endParaRPr lang="en-GB" sz="1800" dirty="0"/>
          </a:p>
        </p:txBody>
      </p:sp>
      <p:pic>
        <p:nvPicPr>
          <p:cNvPr id="5" name="Picture 4" descr="People looking at multiple computer screens&#10;&#10;AI-generated content may be incorrect.">
            <a:extLst>
              <a:ext uri="{FF2B5EF4-FFF2-40B4-BE49-F238E27FC236}">
                <a16:creationId xmlns:a16="http://schemas.microsoft.com/office/drawing/2014/main" id="{2CACCE79-B01E-E1C0-0499-036D9A902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93" r="15141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697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9FE89C-82F4-8F0C-65E9-413C6B82D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 sz="3300" b="1"/>
              <a:t>Wireless and Guest Access</a:t>
            </a:r>
            <a:br>
              <a:rPr lang="en-GB" sz="3300" b="1"/>
            </a:br>
            <a:endParaRPr lang="en-GB" sz="33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7C5FC-D148-880D-7DD2-A0A3CCBED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>
            <a:normAutofit/>
          </a:bodyPr>
          <a:lstStyle/>
          <a:p>
            <a:pPr rtl="0">
              <a:buNone/>
            </a:pPr>
            <a:r>
              <a:rPr lang="en-US" sz="1800" b="1" dirty="0"/>
              <a:t>Wireless Infrastructure</a:t>
            </a:r>
            <a:r>
              <a:rPr lang="en-US" sz="1800" dirty="0"/>
              <a:t>: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sz="1800" b="1" dirty="0"/>
              <a:t>Employee Wi-Fi</a:t>
            </a:r>
            <a:r>
              <a:rPr lang="en-US" sz="1800" dirty="0"/>
              <a:t>: Secured with 802.1x and RADIUS authentication.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sz="1800" b="1" dirty="0"/>
              <a:t>Guest Wi-Fi</a:t>
            </a:r>
            <a:r>
              <a:rPr lang="en-US" sz="1800" dirty="0"/>
              <a:t>: (Standalone AP) Isolated on VLAN 111 (192.168.2.32/30).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US" sz="1800" b="1" dirty="0"/>
              <a:t>Lightweight APs</a:t>
            </a:r>
            <a:r>
              <a:rPr lang="en-US" sz="1800" dirty="0"/>
              <a:t>: Managed by Wireless LAN Controller (WLC) via CAPWAP.</a:t>
            </a:r>
            <a:br>
              <a:rPr lang="en-US" sz="1800" dirty="0"/>
            </a:br>
            <a:r>
              <a:rPr lang="en-US" sz="1800" b="1" dirty="0"/>
              <a:t>Purpose</a:t>
            </a:r>
            <a:r>
              <a:rPr lang="en-US" sz="1800" dirty="0"/>
              <a:t>: Secure, segregated wireless access for employees and guests.</a:t>
            </a:r>
          </a:p>
          <a:p>
            <a:endParaRPr lang="en-GB" sz="1800" dirty="0"/>
          </a:p>
        </p:txBody>
      </p:sp>
      <p:pic>
        <p:nvPicPr>
          <p:cNvPr id="5" name="Picture 4" descr="A computer network with many devices&#10;&#10;AI-generated content may be incorrect.">
            <a:extLst>
              <a:ext uri="{FF2B5EF4-FFF2-40B4-BE49-F238E27FC236}">
                <a16:creationId xmlns:a16="http://schemas.microsoft.com/office/drawing/2014/main" id="{57687878-490F-C1A6-D5C1-BCEAA8A353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5" r="10768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471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AF7E6C-3274-F0F5-D2BE-154F7EE80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 sz="3300" b="1" dirty="0"/>
              <a:t>Port and Device Hardening</a:t>
            </a:r>
            <a:br>
              <a:rPr lang="en-GB" sz="3300" b="1" dirty="0"/>
            </a:br>
            <a:endParaRPr lang="en-GB" sz="33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6E98D-C6FC-0AF6-1689-7323B235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960880"/>
            <a:ext cx="6306313" cy="4521200"/>
          </a:xfrm>
        </p:spPr>
        <p:txBody>
          <a:bodyPr>
            <a:normAutofit lnSpcReduction="10000"/>
          </a:bodyPr>
          <a:lstStyle/>
          <a:p>
            <a:pPr rtl="0">
              <a:lnSpc>
                <a:spcPct val="110000"/>
              </a:lnSpc>
              <a:buNone/>
            </a:pPr>
            <a:r>
              <a:rPr lang="en-GB" sz="1800" b="1" dirty="0"/>
              <a:t>Security Best Practices</a:t>
            </a:r>
            <a:r>
              <a:rPr lang="en-GB" sz="1800" dirty="0"/>
              <a:t>: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Shutdown Unused Ports</a:t>
            </a:r>
            <a:r>
              <a:rPr lang="en-GB" sz="1800" dirty="0"/>
              <a:t>: Prevents unauthorized access.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Black-Hole VLAN</a:t>
            </a:r>
            <a:r>
              <a:rPr lang="en-GB" sz="1800" dirty="0"/>
              <a:t>: Isolates unused ports (VLAN 404).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Disable CDP/LLDP/DTP</a:t>
            </a:r>
            <a:r>
              <a:rPr lang="en-GB" sz="1800" dirty="0"/>
              <a:t>: Reduces attack surface on unused ports.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Password Encryption</a:t>
            </a:r>
            <a:r>
              <a:rPr lang="en-GB" sz="1800" dirty="0"/>
              <a:t>: Secures credentials.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Session Timeout</a:t>
            </a:r>
            <a:r>
              <a:rPr lang="en-GB" sz="1800" dirty="0"/>
              <a:t>: Terminates inactive sessions.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Account Lockout</a:t>
            </a:r>
            <a:r>
              <a:rPr lang="en-GB" sz="1800" dirty="0"/>
              <a:t>: Blocks accounts after failed login attempts.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Port Security</a:t>
            </a:r>
            <a:r>
              <a:rPr lang="en-GB" sz="1800" dirty="0"/>
              <a:t>: Limits MAC addresses per port.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BPDU Guard</a:t>
            </a:r>
            <a:r>
              <a:rPr lang="en-GB" sz="1800" dirty="0"/>
              <a:t>: Prevents BPDU attacks.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GB" sz="1800" dirty="0"/>
          </a:p>
          <a:p>
            <a:pPr>
              <a:lnSpc>
                <a:spcPct val="110000"/>
              </a:lnSpc>
            </a:pPr>
            <a:endParaRPr lang="en-GB" sz="1800" dirty="0"/>
          </a:p>
        </p:txBody>
      </p:sp>
      <p:pic>
        <p:nvPicPr>
          <p:cNvPr id="1028" name="Picture 4" descr="Cyber security concept">
            <a:extLst>
              <a:ext uri="{FF2B5EF4-FFF2-40B4-BE49-F238E27FC236}">
                <a16:creationId xmlns:a16="http://schemas.microsoft.com/office/drawing/2014/main" id="{2EDF89C8-E3D1-A375-CC1A-5302E32E4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22" r="11411"/>
          <a:stretch/>
        </p:blipFill>
        <p:spPr bwMode="auto">
          <a:xfrm>
            <a:off x="7345680" y="10"/>
            <a:ext cx="484632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 descr="Cyber security concept">
            <a:extLst>
              <a:ext uri="{FF2B5EF4-FFF2-40B4-BE49-F238E27FC236}">
                <a16:creationId xmlns:a16="http://schemas.microsoft.com/office/drawing/2014/main" id="{715B3DF0-A510-2A8F-0B04-8558FB44E4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648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D0F49-2A88-1DA6-BAA2-B378C634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 b="1" dirty="0"/>
              <a:t>Routing and Connectivity</a:t>
            </a:r>
            <a:br>
              <a:rPr lang="en-GB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7B752-F6A8-DCFF-058A-C5EB13315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035041" cy="4096512"/>
          </a:xfrm>
        </p:spPr>
        <p:txBody>
          <a:bodyPr>
            <a:normAutofit/>
          </a:bodyPr>
          <a:lstStyle/>
          <a:p>
            <a:pPr rtl="0">
              <a:buNone/>
            </a:pPr>
            <a:r>
              <a:rPr lang="en-GB" sz="1800" b="1" dirty="0"/>
              <a:t>Routing Configuration</a:t>
            </a:r>
            <a:r>
              <a:rPr lang="en-GB" sz="1800" dirty="0"/>
              <a:t>: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b="1" dirty="0"/>
              <a:t>OSPF</a:t>
            </a:r>
            <a:r>
              <a:rPr lang="en-GB" sz="1800" dirty="0"/>
              <a:t>: Dynamic routing for internal networks.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b="1" dirty="0"/>
              <a:t>Static/Default Routes</a:t>
            </a:r>
            <a:r>
              <a:rPr lang="en-GB" sz="1800" dirty="0"/>
              <a:t>: Controlled external access.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b="1" dirty="0"/>
              <a:t>PAT</a:t>
            </a:r>
            <a:r>
              <a:rPr lang="en-GB" sz="1800" dirty="0"/>
              <a:t>: Maps multiple private IPs to a single public IP.</a:t>
            </a:r>
          </a:p>
          <a:p>
            <a:pPr rtl="0">
              <a:buFont typeface="Arial" panose="020B0604020202020204" pitchFamily="34" charset="0"/>
              <a:buChar char="•"/>
            </a:pPr>
            <a:r>
              <a:rPr lang="en-GB" sz="1800" b="1" dirty="0"/>
              <a:t>Site-to-Site VPN</a:t>
            </a:r>
            <a:r>
              <a:rPr lang="en-GB" sz="1800" dirty="0"/>
              <a:t>: Secure inter-site communication via IPsec.</a:t>
            </a:r>
            <a:br>
              <a:rPr lang="en-GB" sz="1800" dirty="0"/>
            </a:br>
            <a:r>
              <a:rPr lang="en-GB" sz="1800" b="1" dirty="0"/>
              <a:t>Purpose</a:t>
            </a:r>
            <a:r>
              <a:rPr lang="en-GB" sz="1800" dirty="0"/>
              <a:t>: Scalable, secure, and efficient network connectivity.</a:t>
            </a:r>
          </a:p>
          <a:p>
            <a:endParaRPr lang="en-GB" sz="1800" dirty="0"/>
          </a:p>
        </p:txBody>
      </p:sp>
      <p:pic>
        <p:nvPicPr>
          <p:cNvPr id="2050" name="Picture 2" descr="Global network concept">
            <a:extLst>
              <a:ext uri="{FF2B5EF4-FFF2-40B4-BE49-F238E27FC236}">
                <a16:creationId xmlns:a16="http://schemas.microsoft.com/office/drawing/2014/main" id="{135A7507-D246-7FD7-1951-D696E822C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8" r="19168" b="-1"/>
          <a:stretch/>
        </p:blipFill>
        <p:spPr bwMode="auto">
          <a:xfrm>
            <a:off x="7345680" y="10"/>
            <a:ext cx="484632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7437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9069A-2D07-FEE6-3A84-F4B601233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 b="1" dirty="0"/>
              <a:t>Security Features</a:t>
            </a:r>
            <a:br>
              <a:rPr lang="en-GB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C132C-B016-193F-9472-8BFD59273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130006"/>
            <a:ext cx="6035041" cy="4096512"/>
          </a:xfrm>
        </p:spPr>
        <p:txBody>
          <a:bodyPr>
            <a:normAutofit/>
          </a:bodyPr>
          <a:lstStyle/>
          <a:p>
            <a:pPr rtl="0">
              <a:lnSpc>
                <a:spcPct val="110000"/>
              </a:lnSpc>
              <a:buNone/>
            </a:pPr>
            <a:r>
              <a:rPr lang="en-GB" sz="1800" b="1" dirty="0"/>
              <a:t>Key Security Measures</a:t>
            </a:r>
            <a:r>
              <a:rPr lang="en-GB" sz="1800" dirty="0"/>
              <a:t>: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Cisco ASA Firewall</a:t>
            </a:r>
            <a:r>
              <a:rPr lang="en-GB" sz="1800" dirty="0"/>
              <a:t>: Threat defence, intrusion prevention, traffic filtering.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ACLs</a:t>
            </a:r>
            <a:r>
              <a:rPr lang="en-GB" sz="1800" dirty="0"/>
              <a:t>: Restrict inter-VLAN and Internet traffic.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AAA with RADIUS</a:t>
            </a:r>
            <a:r>
              <a:rPr lang="en-GB" sz="1800" dirty="0"/>
              <a:t>: Centralized authentication for CLI access.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SSHv2</a:t>
            </a:r>
            <a:r>
              <a:rPr lang="en-GB" sz="1800" dirty="0"/>
              <a:t>: Encrypted remote management.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b="1" dirty="0"/>
              <a:t>DHCP Snooping &amp; ARP Inspection</a:t>
            </a:r>
            <a:r>
              <a:rPr lang="en-US" sz="1800" dirty="0"/>
              <a:t>: Defend against spoofing attacks.</a:t>
            </a:r>
            <a:endParaRPr lang="en-GB" sz="1800" dirty="0"/>
          </a:p>
        </p:txBody>
      </p:sp>
      <p:pic>
        <p:nvPicPr>
          <p:cNvPr id="5" name="Picture 4" descr="A diagram of a cloud computing system&#10;&#10;AI-generated content may be incorrect.">
            <a:extLst>
              <a:ext uri="{FF2B5EF4-FFF2-40B4-BE49-F238E27FC236}">
                <a16:creationId xmlns:a16="http://schemas.microsoft.com/office/drawing/2014/main" id="{C272CE99-90F3-237C-BEE5-9A83E633D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9" r="20744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888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EDFC47-5CBC-E0EE-A9DE-9D672BFEB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 b="1" dirty="0"/>
              <a:t>Conclusion</a:t>
            </a:r>
            <a:br>
              <a:rPr lang="en-GB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5E44F-0F52-B561-AC3E-D4D541905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917290"/>
            <a:ext cx="6035041" cy="4392070"/>
          </a:xfrm>
        </p:spPr>
        <p:txBody>
          <a:bodyPr>
            <a:normAutofit lnSpcReduction="10000"/>
          </a:bodyPr>
          <a:lstStyle/>
          <a:p>
            <a:pPr rtl="0">
              <a:lnSpc>
                <a:spcPct val="110000"/>
              </a:lnSpc>
              <a:buNone/>
            </a:pPr>
            <a:r>
              <a:rPr lang="en-US" sz="1800" b="1" dirty="0"/>
              <a:t>Summary</a:t>
            </a:r>
            <a:r>
              <a:rPr lang="en-US" sz="1800" dirty="0"/>
              <a:t>: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Designed a secure, segmented network for a small business.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Implemented VLANs, VLSM, and advanced security (ASA, ACLs, VPN).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Optimized performance with Rapid-PVST, LACP, and DHCP.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Provided secure wireless and voice services.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en-US" sz="1800" b="1" dirty="0"/>
              <a:t>Future Steps</a:t>
            </a:r>
            <a:r>
              <a:rPr lang="en-US" sz="1800" dirty="0"/>
              <a:t>: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Monitor network performance and scale as needed.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Update security policies to address emerging threats.</a:t>
            </a:r>
            <a:endParaRPr lang="en-GB" sz="1800" dirty="0"/>
          </a:p>
        </p:txBody>
      </p:sp>
      <p:pic>
        <p:nvPicPr>
          <p:cNvPr id="6" name="Picture 5" descr="A person with a light bulb above his head&#10;&#10;AI-generated content may be incorrect.">
            <a:extLst>
              <a:ext uri="{FF2B5EF4-FFF2-40B4-BE49-F238E27FC236}">
                <a16:creationId xmlns:a16="http://schemas.microsoft.com/office/drawing/2014/main" id="{178E4D44-A00C-3685-3BE6-8E97305A1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59" r="15675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54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8CCE25-3E43-DC43-E814-64A08F95E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8"/>
            <a:ext cx="3493008" cy="5788152"/>
          </a:xfrm>
        </p:spPr>
        <p:txBody>
          <a:bodyPr anchor="ctr">
            <a:normAutofit/>
          </a:bodyPr>
          <a:lstStyle/>
          <a:p>
            <a:r>
              <a:rPr lang="en-GB" sz="4000" b="1" dirty="0"/>
              <a:t>Team Members</a:t>
            </a:r>
            <a:r>
              <a:rPr lang="en-GB" sz="4000" dirty="0"/>
              <a:t>:</a:t>
            </a:r>
            <a:br>
              <a:rPr lang="en-GB" sz="4000" dirty="0"/>
            </a:br>
            <a:endParaRPr lang="en-GB" sz="40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3779029-91DA-6C4B-907C-1F47FEF07A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6083117"/>
              </p:ext>
            </p:extLst>
          </p:nvPr>
        </p:nvGraphicFramePr>
        <p:xfrm>
          <a:off x="4608246" y="548640"/>
          <a:ext cx="6949440" cy="578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68358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D57FED-9A47-DF0A-2A08-7D5B13D2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14923"/>
            <a:ext cx="4621553" cy="1360728"/>
          </a:xfrm>
        </p:spPr>
        <p:txBody>
          <a:bodyPr anchor="b">
            <a:normAutofit/>
          </a:bodyPr>
          <a:lstStyle/>
          <a:p>
            <a:r>
              <a:rPr lang="en-US" dirty="0"/>
              <a:t>Thanks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68249-8CE8-7908-D0B1-F70841B8E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84058"/>
            <a:ext cx="4621553" cy="3159018"/>
          </a:xfrm>
        </p:spPr>
        <p:txBody>
          <a:bodyPr>
            <a:normAutofit/>
          </a:bodyPr>
          <a:lstStyle/>
          <a:p>
            <a:r>
              <a:rPr lang="en-US" sz="1800" dirty="0"/>
              <a:t>Feel free to ask any questions or share your thoughts on port security</a:t>
            </a:r>
          </a:p>
          <a:p>
            <a:endParaRPr lang="en-GB" sz="1800" dirty="0"/>
          </a:p>
        </p:txBody>
      </p:sp>
      <p:pic>
        <p:nvPicPr>
          <p:cNvPr id="6" name="Graphic 5" descr="Questions">
            <a:extLst>
              <a:ext uri="{FF2B5EF4-FFF2-40B4-BE49-F238E27FC236}">
                <a16:creationId xmlns:a16="http://schemas.microsoft.com/office/drawing/2014/main" id="{127ADE5F-F6E4-9AAA-70E2-A4406A5B50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96074" y="1114923"/>
            <a:ext cx="4628153" cy="462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804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00DC1B0-7E1A-BD02-3F93-19E6B1B75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A4A6F4-DECF-F77D-D64F-7FC1FD8F6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8"/>
            <a:ext cx="3493008" cy="5788152"/>
          </a:xfrm>
        </p:spPr>
        <p:txBody>
          <a:bodyPr anchor="ctr">
            <a:normAutofit/>
          </a:bodyPr>
          <a:lstStyle/>
          <a:p>
            <a:r>
              <a:rPr lang="en-GB" sz="4000" dirty="0">
                <a:effectLst/>
              </a:rPr>
              <a:t>Agenda</a:t>
            </a:r>
            <a:br>
              <a:rPr lang="en-GB" sz="4000" dirty="0">
                <a:effectLst/>
              </a:rPr>
            </a:br>
            <a:endParaRPr lang="en-GB" sz="40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EB2BB3-5DF8-FA89-091D-0E91313606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4934607"/>
              </p:ext>
            </p:extLst>
          </p:nvPr>
        </p:nvGraphicFramePr>
        <p:xfrm>
          <a:off x="4608246" y="548640"/>
          <a:ext cx="6949440" cy="578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6656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BEFF99-0172-F25F-FA5A-E9109901D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 b="1" dirty="0"/>
              <a:t>Project Objective</a:t>
            </a:r>
            <a:br>
              <a:rPr lang="en-GB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6D05A-3A33-AA68-6701-14D27A91D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12848"/>
            <a:ext cx="6502856" cy="4096512"/>
          </a:xfrm>
        </p:spPr>
        <p:txBody>
          <a:bodyPr>
            <a:normAutofit/>
          </a:bodyPr>
          <a:lstStyle/>
          <a:p>
            <a:pPr rtl="0">
              <a:lnSpc>
                <a:spcPct val="110000"/>
              </a:lnSpc>
              <a:buNone/>
            </a:pPr>
            <a:r>
              <a:rPr lang="en-US" sz="1800" b="1" dirty="0"/>
              <a:t>Objective</a:t>
            </a:r>
            <a:r>
              <a:rPr lang="en-US" sz="1800" dirty="0"/>
              <a:t>: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Design and implement a secure, reliable network for a small real estate business with over 30 employees.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Connect workstations, printers, servers, and guest Wi-Fi.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Ensure secure remote access and robust cybersecurity.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Segment network using VLANs for performance and security.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Implement firewall rules, IDPS, and VPN for protection.</a:t>
            </a:r>
          </a:p>
          <a:p>
            <a:pPr>
              <a:lnSpc>
                <a:spcPct val="110000"/>
              </a:lnSpc>
            </a:pPr>
            <a:endParaRPr lang="en-GB" sz="1800" dirty="0"/>
          </a:p>
        </p:txBody>
      </p:sp>
      <p:pic>
        <p:nvPicPr>
          <p:cNvPr id="4" name="Picture 3" descr="Device and padlock">
            <a:extLst>
              <a:ext uri="{FF2B5EF4-FFF2-40B4-BE49-F238E27FC236}">
                <a16:creationId xmlns:a16="http://schemas.microsoft.com/office/drawing/2014/main" id="{7B59A5B3-F183-88A4-A16B-E6090644A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16" r="30116"/>
          <a:stretch/>
        </p:blipFill>
        <p:spPr>
          <a:xfrm>
            <a:off x="7472854" y="10"/>
            <a:ext cx="471914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227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1CA70E-46E0-3BC5-C399-4D33A8192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 b="1" dirty="0"/>
              <a:t>Network Design Overview</a:t>
            </a:r>
            <a:br>
              <a:rPr lang="en-GB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5117D-8658-DAC9-F8EE-9DF320702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6303160" cy="4096512"/>
          </a:xfrm>
        </p:spPr>
        <p:txBody>
          <a:bodyPr>
            <a:normAutofit/>
          </a:bodyPr>
          <a:lstStyle/>
          <a:p>
            <a:pPr rtl="0">
              <a:lnSpc>
                <a:spcPct val="110000"/>
              </a:lnSpc>
              <a:buNone/>
            </a:pPr>
            <a:r>
              <a:rPr lang="en-GB" sz="1800" b="1" dirty="0"/>
              <a:t>Key Components</a:t>
            </a:r>
            <a:r>
              <a:rPr lang="en-GB" sz="1800" dirty="0"/>
              <a:t>: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VLAN Segmentation</a:t>
            </a:r>
            <a:r>
              <a:rPr lang="en-GB" sz="1800" dirty="0"/>
              <a:t>: By department (e.g., IT, Marketing, HR).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Services</a:t>
            </a:r>
            <a:r>
              <a:rPr lang="en-GB" sz="1800" dirty="0"/>
              <a:t>: HTTP, HTTPS, DNS, DHCP, NTP, SYSLOG, TFTP.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Wireless Access</a:t>
            </a:r>
            <a:r>
              <a:rPr lang="en-GB" sz="1800" dirty="0"/>
              <a:t>: Employee and guest Wi-Fi with segregation.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Security</a:t>
            </a:r>
            <a:r>
              <a:rPr lang="en-GB" sz="1800" dirty="0"/>
              <a:t>: Centralized policies with AAA, firewalls, and VPN.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b="1" dirty="0"/>
              <a:t>Routing</a:t>
            </a:r>
            <a:r>
              <a:rPr lang="en-GB" sz="1800" dirty="0"/>
              <a:t>: OSPF for internal routing, static/default routes for external access.</a:t>
            </a:r>
          </a:p>
          <a:p>
            <a:pPr>
              <a:lnSpc>
                <a:spcPct val="110000"/>
              </a:lnSpc>
            </a:pPr>
            <a:endParaRPr lang="en-GB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0F2443-2651-9474-28D3-E0C828A900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5895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453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9A008B6-FCF1-F8E2-1EF1-EF310E8AF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E76C0F-9C90-A83B-79C8-FD4794C11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F51C53-6647-E9C0-108F-512E6D4362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" b="1007"/>
          <a:stretch/>
        </p:blipFill>
        <p:spPr>
          <a:xfrm>
            <a:off x="1032386" y="0"/>
            <a:ext cx="9950246" cy="685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356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0CE451-818C-E63D-258B-234B6C543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BA91DF-FFC5-BF7F-A036-C68F4BEBB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42900"/>
            <a:ext cx="4361686" cy="1527048"/>
          </a:xfrm>
        </p:spPr>
        <p:txBody>
          <a:bodyPr anchor="b">
            <a:normAutofit/>
          </a:bodyPr>
          <a:lstStyle/>
          <a:p>
            <a:r>
              <a:rPr lang="en-US" dirty="0"/>
              <a:t>Device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E1270-BC03-CF74-F47D-FE8AA87E5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950720"/>
            <a:ext cx="4361687" cy="4564380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GB" sz="1600" b="0" i="0" dirty="0">
                <a:effectLst/>
                <a:latin typeface="-apple-system"/>
              </a:rPr>
              <a:t>🖥️   </a:t>
            </a:r>
            <a:r>
              <a:rPr lang="en-US" sz="1800" dirty="0"/>
              <a:t>72 PCs  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☎️  8 IP Phones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🖨️  8 Printers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📶  1 Wireless LAN Controller</a:t>
            </a:r>
          </a:p>
          <a:p>
            <a:pPr>
              <a:lnSpc>
                <a:spcPct val="110000"/>
              </a:lnSpc>
            </a:pPr>
            <a:r>
              <a:rPr lang="en-GB" sz="1600" b="0" i="0" dirty="0">
                <a:effectLst/>
                <a:latin typeface="-apple-system"/>
              </a:rPr>
              <a:t>📡   </a:t>
            </a:r>
            <a:r>
              <a:rPr lang="en-US" sz="1800" dirty="0"/>
              <a:t>6 Light Weight AP 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🛜  1 Stand alone AP</a:t>
            </a:r>
          </a:p>
          <a:p>
            <a:pPr>
              <a:lnSpc>
                <a:spcPct val="110000"/>
              </a:lnSpc>
            </a:pPr>
            <a:r>
              <a:rPr lang="en-GB" sz="1600" b="0" i="0" dirty="0">
                <a:effectLst/>
                <a:latin typeface="-apple-system"/>
              </a:rPr>
              <a:t>🔁   </a:t>
            </a:r>
            <a:r>
              <a:rPr lang="en-US" sz="1800" dirty="0"/>
              <a:t>8 Layer 2 Switches </a:t>
            </a:r>
          </a:p>
          <a:p>
            <a:pPr>
              <a:lnSpc>
                <a:spcPct val="110000"/>
              </a:lnSpc>
            </a:pPr>
            <a:r>
              <a:rPr lang="en-GB" sz="1600" b="0" i="0" dirty="0">
                <a:effectLst/>
                <a:latin typeface="-apple-system"/>
              </a:rPr>
              <a:t>🔁   </a:t>
            </a:r>
            <a:r>
              <a:rPr lang="en-US" sz="1800" dirty="0"/>
              <a:t>2 Multi-layer Switches</a:t>
            </a:r>
          </a:p>
          <a:p>
            <a:pPr>
              <a:lnSpc>
                <a:spcPct val="110000"/>
              </a:lnSpc>
            </a:pPr>
            <a:r>
              <a:rPr lang="en-GB" sz="1600" b="0" i="0" dirty="0">
                <a:effectLst/>
                <a:latin typeface="-apple-system"/>
              </a:rPr>
              <a:t>📠   </a:t>
            </a:r>
            <a:r>
              <a:rPr lang="en-US" sz="1800" dirty="0"/>
              <a:t>4 Servers</a:t>
            </a:r>
          </a:p>
          <a:p>
            <a:pPr>
              <a:lnSpc>
                <a:spcPct val="110000"/>
              </a:lnSpc>
            </a:pPr>
            <a:r>
              <a:rPr lang="en-US" sz="1800" dirty="0"/>
              <a:t>🧱  2 ASA Firewalls</a:t>
            </a:r>
          </a:p>
          <a:p>
            <a:pPr>
              <a:lnSpc>
                <a:spcPct val="110000"/>
              </a:lnSpc>
            </a:pPr>
            <a:r>
              <a:rPr lang="en-GB" sz="1600" b="0" i="0" dirty="0">
                <a:effectLst/>
                <a:latin typeface="-apple-system"/>
              </a:rPr>
              <a:t>🌐    </a:t>
            </a:r>
            <a:r>
              <a:rPr lang="en-US" sz="1800" dirty="0"/>
              <a:t>5 Routers</a:t>
            </a:r>
            <a:endParaRPr lang="en-GB" sz="1800" dirty="0"/>
          </a:p>
        </p:txBody>
      </p:sp>
      <p:pic>
        <p:nvPicPr>
          <p:cNvPr id="5" name="Picture 4" descr="A computer room with many computer equipment&#10;&#10;AI-generated content may be incorrect.">
            <a:extLst>
              <a:ext uri="{FF2B5EF4-FFF2-40B4-BE49-F238E27FC236}">
                <a16:creationId xmlns:a16="http://schemas.microsoft.com/office/drawing/2014/main" id="{FAC158B9-71C8-3207-0B5E-2754ECC157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" r="4939"/>
          <a:stretch/>
        </p:blipFill>
        <p:spPr>
          <a:xfrm>
            <a:off x="5818632" y="-1"/>
            <a:ext cx="637336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31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73FB4-272D-B55C-D358-7CF23601A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4"/>
            <a:ext cx="6035040" cy="1529932"/>
          </a:xfrm>
        </p:spPr>
        <p:txBody>
          <a:bodyPr anchor="b">
            <a:normAutofit/>
          </a:bodyPr>
          <a:lstStyle/>
          <a:p>
            <a:r>
              <a:rPr lang="en-GB" b="1" dirty="0"/>
              <a:t>VLSM and IP Addressing</a:t>
            </a:r>
            <a:br>
              <a:rPr lang="en-GB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1502F-33B4-9611-BB74-B00CA7EC9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130006"/>
            <a:ext cx="6377433" cy="4179354"/>
          </a:xfrm>
        </p:spPr>
        <p:txBody>
          <a:bodyPr>
            <a:normAutofit/>
          </a:bodyPr>
          <a:lstStyle/>
          <a:p>
            <a:pPr rtl="0">
              <a:lnSpc>
                <a:spcPct val="110000"/>
              </a:lnSpc>
              <a:buNone/>
            </a:pPr>
            <a:r>
              <a:rPr lang="en-GB" sz="1800" b="1" dirty="0"/>
              <a:t>Variable Length Subnet Masking (VLSM)</a:t>
            </a:r>
            <a:r>
              <a:rPr lang="en-GB" sz="1800" dirty="0"/>
              <a:t>: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dirty="0"/>
              <a:t>Optimizes IP address allocation for VLANs.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dirty="0"/>
              <a:t>Example Subnets:</a:t>
            </a:r>
          </a:p>
          <a:p>
            <a:pPr marL="742950" lvl="1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dirty="0"/>
              <a:t>Default/IT (VLAN 1): 192.168.1.0/26 (64 hosts)</a:t>
            </a:r>
          </a:p>
          <a:p>
            <a:pPr marL="742950" lvl="1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dirty="0"/>
              <a:t>Development (VLAN 10): 192.168.1.64/27 (32 hosts)</a:t>
            </a:r>
          </a:p>
          <a:p>
            <a:pPr marL="742950" lvl="1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dirty="0"/>
              <a:t>Guest Wi-Fi (VLAN 111): 192.168.2.32/30 (4 hosts)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dirty="0"/>
              <a:t>Other Networks:</a:t>
            </a:r>
          </a:p>
          <a:p>
            <a:pPr marL="742950" lvl="1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dirty="0"/>
              <a:t>DMZ: 60.0.0.0/29</a:t>
            </a:r>
          </a:p>
          <a:p>
            <a:pPr marL="742950" lvl="1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dirty="0"/>
              <a:t>INSIDE: 10.0.0.0/29, 10.0.0.8/29</a:t>
            </a:r>
          </a:p>
          <a:p>
            <a:pPr marL="742950" lvl="1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dirty="0"/>
              <a:t>OUTSIDE: 20.0.0.0/30, 20.0.0.4/30</a:t>
            </a:r>
          </a:p>
          <a:p>
            <a:pPr>
              <a:lnSpc>
                <a:spcPct val="110000"/>
              </a:lnSpc>
            </a:pPr>
            <a:endParaRPr lang="en-GB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5AD8BE-26DF-C48F-6A9D-7069C4CE9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2" r="7541"/>
          <a:stretch/>
        </p:blipFill>
        <p:spPr>
          <a:xfrm>
            <a:off x="7406640" y="10"/>
            <a:ext cx="478536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270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4A711B-B10C-0E8C-D8E6-E8E09EB25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3504"/>
            <a:ext cx="5862396" cy="1527048"/>
          </a:xfrm>
        </p:spPr>
        <p:txBody>
          <a:bodyPr anchor="b">
            <a:normAutofit/>
          </a:bodyPr>
          <a:lstStyle/>
          <a:p>
            <a:r>
              <a:rPr lang="en-GB" b="1"/>
              <a:t>VLAN Configuration</a:t>
            </a:r>
            <a:br>
              <a:rPr lang="en-GB" b="1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126EA-1F84-FF5A-E797-D8350A9D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5862396" cy="4096512"/>
          </a:xfrm>
        </p:spPr>
        <p:txBody>
          <a:bodyPr>
            <a:normAutofit/>
          </a:bodyPr>
          <a:lstStyle/>
          <a:p>
            <a:pPr rtl="0">
              <a:lnSpc>
                <a:spcPct val="110000"/>
              </a:lnSpc>
              <a:buNone/>
            </a:pPr>
            <a:r>
              <a:rPr lang="en-GB" sz="1800" b="1" dirty="0"/>
              <a:t>VLANs Implemented</a:t>
            </a:r>
            <a:r>
              <a:rPr lang="en-GB" sz="1800" dirty="0"/>
              <a:t>: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dirty="0"/>
              <a:t>VLAN 1: Default (IT, DMZ)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dirty="0"/>
              <a:t>VLAN 2: Administration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dirty="0"/>
              <a:t>VLAN 3: Voice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dirty="0"/>
              <a:t>VLAN 10–60: Departmental (Development, Legal, Marketing, Financial, HR, Customer Service)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dirty="0"/>
              <a:t>VLAN 111: Guest Wi-Fi</a:t>
            </a:r>
          </a:p>
          <a:p>
            <a:pPr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800" dirty="0"/>
              <a:t>VLAN 404: Black-Hole (unused ports)</a:t>
            </a:r>
            <a:br>
              <a:rPr lang="en-GB" sz="1800" dirty="0"/>
            </a:br>
            <a:r>
              <a:rPr lang="en-GB" sz="1800" b="1" dirty="0"/>
              <a:t>VTPv2</a:t>
            </a:r>
            <a:r>
              <a:rPr lang="en-GB" sz="1800" dirty="0"/>
              <a:t>: Centralized VLAN management with MLS1 as server, others as clients.</a:t>
            </a:r>
          </a:p>
        </p:txBody>
      </p:sp>
      <p:pic>
        <p:nvPicPr>
          <p:cNvPr id="6" name="Picture 5" descr="A diagram of a network&#10;&#10;AI-generated content may be incorrect.">
            <a:extLst>
              <a:ext uri="{FF2B5EF4-FFF2-40B4-BE49-F238E27FC236}">
                <a16:creationId xmlns:a16="http://schemas.microsoft.com/office/drawing/2014/main" id="{48EDF056-7AF5-14AF-8743-EB252BA8A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395" y="1102440"/>
            <a:ext cx="4681506" cy="468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738658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B38C9EA-01E3-4A35-9F00-3537647FAE56}">
  <we:reference id="wa200005566" version="3.0.0.3" store="en-US" storeType="OMEX"/>
  <we:alternateReferences>
    <we:reference id="wa200005566" version="3.0.0.3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1123</Words>
  <Application>Microsoft Office PowerPoint</Application>
  <PresentationFormat>Widescreen</PresentationFormat>
  <Paragraphs>151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-apple-system</vt:lpstr>
      <vt:lpstr>Arial</vt:lpstr>
      <vt:lpstr>Neue Haas Grotesk Text Pro</vt:lpstr>
      <vt:lpstr>VanillaVTI</vt:lpstr>
      <vt:lpstr>Securing a Small Business Network </vt:lpstr>
      <vt:lpstr>Team Members: </vt:lpstr>
      <vt:lpstr>Agenda </vt:lpstr>
      <vt:lpstr>Project Objective </vt:lpstr>
      <vt:lpstr>Network Design Overview </vt:lpstr>
      <vt:lpstr>PowerPoint Presentation</vt:lpstr>
      <vt:lpstr>Device Inventory</vt:lpstr>
      <vt:lpstr>VLSM and IP Addressing </vt:lpstr>
      <vt:lpstr>VLAN Configuration </vt:lpstr>
      <vt:lpstr>Network Devices and IP Assignment </vt:lpstr>
      <vt:lpstr>Port Channel Configuration </vt:lpstr>
      <vt:lpstr>Additional Services </vt:lpstr>
      <vt:lpstr>IP Phone and Voice VLAN </vt:lpstr>
      <vt:lpstr>Network Optimization </vt:lpstr>
      <vt:lpstr>Wireless and Guest Access </vt:lpstr>
      <vt:lpstr>Port and Device Hardening </vt:lpstr>
      <vt:lpstr>Routing and Connectivity </vt:lpstr>
      <vt:lpstr>Security Features </vt:lpstr>
      <vt:lpstr>Conclusion 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iti.202120149</dc:creator>
  <cp:lastModifiedBy>iti.202120149</cp:lastModifiedBy>
  <cp:revision>52</cp:revision>
  <dcterms:created xsi:type="dcterms:W3CDTF">2025-05-11T22:54:56Z</dcterms:created>
  <dcterms:modified xsi:type="dcterms:W3CDTF">2025-05-13T01:01:32Z</dcterms:modified>
</cp:coreProperties>
</file>

<file path=docProps/thumbnail.jpeg>
</file>